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media/image10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.svg" ContentType="image/svg+xml"/>
  <Override PartName="/ppt/media/image23.svg" ContentType="image/svg+xml"/>
  <Override PartName="/ppt/media/image25.svg" ContentType="image/svg+xml"/>
  <Override PartName="/ppt/media/image28.svg" ContentType="image/svg+xml"/>
  <Override PartName="/ppt/media/image30.svg" ContentType="image/svg+xml"/>
  <Override PartName="/ppt/media/image33.svg" ContentType="image/svg+xml"/>
  <Override PartName="/ppt/media/image35.svg" ContentType="image/svg+xml"/>
  <Override PartName="/ppt/media/image38.svg" ContentType="image/svg+xml"/>
  <Override PartName="/ppt/media/image4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51.svg" ContentType="image/svg+xml"/>
  <Override PartName="/ppt/media/image57.svg" ContentType="image/svg+xml"/>
  <Override PartName="/ppt/media/image59.svg" ContentType="image/svg+xml"/>
  <Override PartName="/ppt/media/image6.svg" ContentType="image/svg+xml"/>
  <Override PartName="/ppt/media/image61.svg" ContentType="image/svg+xml"/>
  <Override PartName="/ppt/media/image63.svg" ContentType="image/svg+xml"/>
  <Override PartName="/ppt/media/image66.svg" ContentType="image/svg+xml"/>
  <Override PartName="/ppt/media/image69.svg" ContentType="image/svg+xml"/>
  <Override PartName="/ppt/media/image74.svg" ContentType="image/svg+xml"/>
  <Override PartName="/ppt/media/image78.svg" ContentType="image/svg+xml"/>
  <Override PartName="/ppt/media/image8.svg" ContentType="image/svg+xml"/>
  <Override PartName="/ppt/media/image82.svg" ContentType="image/svg+xml"/>
  <Override PartName="/ppt/media/image84.svg" ContentType="image/svg+xml"/>
  <Override PartName="/ppt/media/image87.svg" ContentType="image/svg+xml"/>
  <Override PartName="/ppt/media/image8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269" r:id="rId5"/>
    <p:sldId id="258" r:id="rId6"/>
    <p:sldId id="260" r:id="rId7"/>
    <p:sldId id="261" r:id="rId8"/>
    <p:sldId id="263" r:id="rId9"/>
    <p:sldId id="264" r:id="rId10"/>
    <p:sldId id="274" r:id="rId11"/>
    <p:sldId id="270" r:id="rId12"/>
    <p:sldId id="273" r:id="rId13"/>
    <p:sldId id="277" r:id="rId14"/>
    <p:sldId id="283" r:id="rId15"/>
  </p:sldIdLst>
  <p:sldSz cx="18288000" cy="10287000"/>
  <p:notesSz cx="6858000" cy="9144000"/>
  <p:embeddedFontLst>
    <p:embeddedFont>
      <p:font typeface="Raleway Thin"/>
      <p:bold r:id="rId19"/>
    </p:embeddedFont>
    <p:embeddedFont>
      <p:font typeface="Calibri" panose="020F0502020204030204" charset="0"/>
      <p:regular r:id="rId20"/>
      <p:bold r:id="rId21"/>
      <p:italic r:id="rId22"/>
      <p:boldItalic r:id="rId23"/>
    </p:embeddedFont>
  </p:embeddedFontLst>
  <p:custDataLst>
    <p:tags r:id="rId24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2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A2C7"/>
    <a:srgbClr val="A30D98"/>
    <a:srgbClr val="FF6600"/>
    <a:srgbClr val="FAC370"/>
    <a:srgbClr val="D73EEC"/>
    <a:srgbClr val="FF66CC"/>
    <a:srgbClr val="FF0000"/>
    <a:srgbClr val="0638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 showGuides="1">
      <p:cViewPr varScale="1">
        <p:scale>
          <a:sx n="48" d="100"/>
          <a:sy n="48" d="100"/>
        </p:scale>
        <p:origin x="77" y="43"/>
      </p:cViewPr>
      <p:guideLst>
        <p:guide orient="horz" pos="2182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4" Type="http://schemas.openxmlformats.org/officeDocument/2006/relationships/tags" Target="tags/tag29.xml"/><Relationship Id="rId23" Type="http://schemas.openxmlformats.org/officeDocument/2006/relationships/font" Target="fonts/font5.fntdata"/><Relationship Id="rId22" Type="http://schemas.openxmlformats.org/officeDocument/2006/relationships/font" Target="fonts/font4.fntdata"/><Relationship Id="rId21" Type="http://schemas.openxmlformats.org/officeDocument/2006/relationships/font" Target="fonts/font3.fntdata"/><Relationship Id="rId20" Type="http://schemas.openxmlformats.org/officeDocument/2006/relationships/font" Target="fonts/font2.fntdata"/><Relationship Id="rId2" Type="http://schemas.openxmlformats.org/officeDocument/2006/relationships/theme" Target="theme/theme1.xml"/><Relationship Id="rId19" Type="http://schemas.openxmlformats.org/officeDocument/2006/relationships/font" Target="fonts/font1.fntdata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46FDB2-9838-4159-B290-540DE9946562}" type="datetimeFigureOut">
              <a:rPr lang="ru-RU" smtClean="0"/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74EC3-8864-4C7F-99FF-F78C5702214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74EC3-8864-4C7F-99FF-F78C5702214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874EC3-8864-4C7F-99FF-F78C57022140}" type="slidenum">
              <a:rPr lang="ru-RU" smtClean="0"/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svg"/><Relationship Id="rId7" Type="http://schemas.openxmlformats.org/officeDocument/2006/relationships/image" Target="../media/image7.png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Relationship Id="rId3" Type="http://schemas.openxmlformats.org/officeDocument/2006/relationships/image" Target="../media/image3.png"/><Relationship Id="rId2" Type="http://schemas.openxmlformats.org/officeDocument/2006/relationships/image" Target="../media/image2.svg"/><Relationship Id="rId12" Type="http://schemas.openxmlformats.org/officeDocument/2006/relationships/notesSlide" Target="../notesSlides/notesSlide1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10.sv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svg"/><Relationship Id="rId8" Type="http://schemas.openxmlformats.org/officeDocument/2006/relationships/image" Target="../media/image18.png"/><Relationship Id="rId7" Type="http://schemas.openxmlformats.org/officeDocument/2006/relationships/image" Target="../media/image17.svg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4" Type="http://schemas.openxmlformats.org/officeDocument/2006/relationships/image" Target="../media/image14.png"/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1.emf"/><Relationship Id="rId10" Type="http://schemas.openxmlformats.org/officeDocument/2006/relationships/image" Target="../media/image20.emf"/><Relationship Id="rId1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svg"/><Relationship Id="rId8" Type="http://schemas.openxmlformats.org/officeDocument/2006/relationships/image" Target="../media/image29.png"/><Relationship Id="rId7" Type="http://schemas.openxmlformats.org/officeDocument/2006/relationships/image" Target="../media/image28.svg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svg"/><Relationship Id="rId3" Type="http://schemas.openxmlformats.org/officeDocument/2006/relationships/image" Target="../media/image24.png"/><Relationship Id="rId2" Type="http://schemas.openxmlformats.org/officeDocument/2006/relationships/image" Target="../media/image23.sv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31.png"/><Relationship Id="rId1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png"/><Relationship Id="rId8" Type="http://schemas.openxmlformats.org/officeDocument/2006/relationships/image" Target="../media/image39.jpeg"/><Relationship Id="rId7" Type="http://schemas.openxmlformats.org/officeDocument/2006/relationships/image" Target="../media/image38.svg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svg"/><Relationship Id="rId3" Type="http://schemas.openxmlformats.org/officeDocument/2006/relationships/image" Target="../media/image34.png"/><Relationship Id="rId2" Type="http://schemas.openxmlformats.org/officeDocument/2006/relationships/image" Target="../media/image33.svg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46.jpeg"/><Relationship Id="rId14" Type="http://schemas.openxmlformats.org/officeDocument/2006/relationships/image" Target="../media/image45.svg"/><Relationship Id="rId13" Type="http://schemas.openxmlformats.org/officeDocument/2006/relationships/image" Target="../media/image44.png"/><Relationship Id="rId12" Type="http://schemas.openxmlformats.org/officeDocument/2006/relationships/image" Target="../media/image43.svg"/><Relationship Id="rId11" Type="http://schemas.openxmlformats.org/officeDocument/2006/relationships/image" Target="../media/image42.png"/><Relationship Id="rId10" Type="http://schemas.openxmlformats.org/officeDocument/2006/relationships/image" Target="../media/image41.svg"/><Relationship Id="rId1" Type="http://schemas.openxmlformats.org/officeDocument/2006/relationships/image" Target="../media/image3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image" Target="../media/image47.jpe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58.png"/><Relationship Id="rId8" Type="http://schemas.openxmlformats.org/officeDocument/2006/relationships/image" Target="../media/image57.svg"/><Relationship Id="rId7" Type="http://schemas.openxmlformats.org/officeDocument/2006/relationships/image" Target="../media/image56.png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Relationship Id="rId3" Type="http://schemas.openxmlformats.org/officeDocument/2006/relationships/image" Target="../media/image52.jpeg"/><Relationship Id="rId2" Type="http://schemas.openxmlformats.org/officeDocument/2006/relationships/image" Target="../media/image51.svg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59.svg"/><Relationship Id="rId1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67.jpeg"/><Relationship Id="rId8" Type="http://schemas.openxmlformats.org/officeDocument/2006/relationships/image" Target="../media/image66.svg"/><Relationship Id="rId7" Type="http://schemas.openxmlformats.org/officeDocument/2006/relationships/image" Target="../media/image65.png"/><Relationship Id="rId6" Type="http://schemas.openxmlformats.org/officeDocument/2006/relationships/image" Target="../media/image64.jpeg"/><Relationship Id="rId5" Type="http://schemas.openxmlformats.org/officeDocument/2006/relationships/image" Target="../media/image53.jpeg"/><Relationship Id="rId4" Type="http://schemas.openxmlformats.org/officeDocument/2006/relationships/image" Target="../media/image63.svg"/><Relationship Id="rId3" Type="http://schemas.openxmlformats.org/officeDocument/2006/relationships/image" Target="../media/image62.png"/><Relationship Id="rId2" Type="http://schemas.openxmlformats.org/officeDocument/2006/relationships/image" Target="../media/image61.sv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71.png"/><Relationship Id="rId8" Type="http://schemas.openxmlformats.org/officeDocument/2006/relationships/image" Target="../media/image70.png"/><Relationship Id="rId7" Type="http://schemas.openxmlformats.org/officeDocument/2006/relationships/tags" Target="../tags/tag5.xml"/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image" Target="../media/image69.svg"/><Relationship Id="rId3" Type="http://schemas.openxmlformats.org/officeDocument/2006/relationships/image" Target="../media/image68.png"/><Relationship Id="rId2" Type="http://schemas.openxmlformats.org/officeDocument/2006/relationships/tags" Target="../tags/tag2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72.png"/><Relationship Id="rId1" Type="http://schemas.openxmlformats.org/officeDocument/2006/relationships/tags" Target="../tags/tag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image" Target="../media/image76.jpeg"/><Relationship Id="rId3" Type="http://schemas.openxmlformats.org/officeDocument/2006/relationships/image" Target="../media/image75.jpeg"/><Relationship Id="rId2" Type="http://schemas.openxmlformats.org/officeDocument/2006/relationships/image" Target="../media/image74.svg"/><Relationship Id="rId1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81.png"/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image" Target="../media/image80.jpeg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0" Type="http://schemas.openxmlformats.org/officeDocument/2006/relationships/slideLayout" Target="../slideLayouts/slideLayout1.xml"/><Relationship Id="rId2" Type="http://schemas.openxmlformats.org/officeDocument/2006/relationships/image" Target="../media/image79.jpeg"/><Relationship Id="rId19" Type="http://schemas.openxmlformats.org/officeDocument/2006/relationships/image" Target="../media/image87.svg"/><Relationship Id="rId18" Type="http://schemas.openxmlformats.org/officeDocument/2006/relationships/image" Target="../media/image86.png"/><Relationship Id="rId17" Type="http://schemas.openxmlformats.org/officeDocument/2006/relationships/tags" Target="../tags/tag15.xml"/><Relationship Id="rId16" Type="http://schemas.openxmlformats.org/officeDocument/2006/relationships/tags" Target="../tags/tag14.xml"/><Relationship Id="rId15" Type="http://schemas.openxmlformats.org/officeDocument/2006/relationships/image" Target="../media/image85.jpeg"/><Relationship Id="rId14" Type="http://schemas.openxmlformats.org/officeDocument/2006/relationships/tags" Target="../tags/tag13.xml"/><Relationship Id="rId13" Type="http://schemas.openxmlformats.org/officeDocument/2006/relationships/image" Target="../media/image84.svg"/><Relationship Id="rId12" Type="http://schemas.openxmlformats.org/officeDocument/2006/relationships/image" Target="../media/image83.png"/><Relationship Id="rId11" Type="http://schemas.openxmlformats.org/officeDocument/2006/relationships/tags" Target="../tags/tag12.xml"/><Relationship Id="rId10" Type="http://schemas.openxmlformats.org/officeDocument/2006/relationships/image" Target="../media/image82.svg"/><Relationship Id="rId1" Type="http://schemas.openxmlformats.org/officeDocument/2006/relationships/tags" Target="../tags/tag6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65.png"/><Relationship Id="rId8" Type="http://schemas.openxmlformats.org/officeDocument/2006/relationships/tags" Target="../tags/tag21.xml"/><Relationship Id="rId7" Type="http://schemas.openxmlformats.org/officeDocument/2006/relationships/tags" Target="../tags/tag20.xml"/><Relationship Id="rId6" Type="http://schemas.openxmlformats.org/officeDocument/2006/relationships/tags" Target="../tags/tag19.xml"/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image" Target="../media/image89.svg"/><Relationship Id="rId2" Type="http://schemas.openxmlformats.org/officeDocument/2006/relationships/image" Target="../media/image88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92.png"/><Relationship Id="rId12" Type="http://schemas.openxmlformats.org/officeDocument/2006/relationships/image" Target="../media/image91.png"/><Relationship Id="rId11" Type="http://schemas.openxmlformats.org/officeDocument/2006/relationships/image" Target="../media/image90.png"/><Relationship Id="rId10" Type="http://schemas.openxmlformats.org/officeDocument/2006/relationships/image" Target="../media/image66.svg"/><Relationship Id="rId1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svg"/><Relationship Id="rId8" Type="http://schemas.openxmlformats.org/officeDocument/2006/relationships/image" Target="../media/image14.png"/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3" Type="http://schemas.openxmlformats.org/officeDocument/2006/relationships/tags" Target="../tags/tag24.xml"/><Relationship Id="rId2" Type="http://schemas.openxmlformats.org/officeDocument/2006/relationships/tags" Target="../tags/tag23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9.svg"/><Relationship Id="rId14" Type="http://schemas.openxmlformats.org/officeDocument/2006/relationships/image" Target="../media/image18.png"/><Relationship Id="rId13" Type="http://schemas.openxmlformats.org/officeDocument/2006/relationships/tags" Target="../tags/tag28.xml"/><Relationship Id="rId12" Type="http://schemas.openxmlformats.org/officeDocument/2006/relationships/image" Target="../media/image17.svg"/><Relationship Id="rId11" Type="http://schemas.openxmlformats.org/officeDocument/2006/relationships/image" Target="../media/image16.png"/><Relationship Id="rId10" Type="http://schemas.openxmlformats.org/officeDocument/2006/relationships/tags" Target="../tags/tag27.xml"/><Relationship Id="rId1" Type="http://schemas.openxmlformats.org/officeDocument/2006/relationships/tags" Target="../tags/tag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438400" y="1866900"/>
            <a:ext cx="12529276" cy="7010400"/>
          </a:xfrm>
          <a:custGeom>
            <a:avLst/>
            <a:gdLst/>
            <a:ahLst/>
            <a:cxnLst/>
            <a:rect l="l" t="t" r="r" b="b"/>
            <a:pathLst>
              <a:path w="11223768" h="6313370">
                <a:moveTo>
                  <a:pt x="0" y="0"/>
                </a:moveTo>
                <a:lnTo>
                  <a:pt x="11223768" y="0"/>
                </a:lnTo>
                <a:lnTo>
                  <a:pt x="11223768" y="6313369"/>
                </a:lnTo>
                <a:lnTo>
                  <a:pt x="0" y="6313369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>
              <a:solidFill>
                <a:srgbClr val="FF0000"/>
              </a:solidFill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4303486" y="2598062"/>
            <a:ext cx="9651629" cy="53676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6000" dirty="0">
                <a:solidFill>
                  <a:schemeClr val="accent4">
                    <a:lumMod val="75000"/>
                  </a:schemeClr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Морская Математика в подготовительной группе детского сада</a:t>
            </a:r>
            <a:endParaRPr lang="ru-RU" sz="6000" dirty="0">
              <a:solidFill>
                <a:schemeClr val="accent4">
                  <a:lumMod val="75000"/>
                </a:schemeClr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  <a:p>
            <a:pPr algn="ctr">
              <a:lnSpc>
                <a:spcPct val="150000"/>
              </a:lnSpc>
            </a:pPr>
            <a:r>
              <a:rPr lang="ru-RU" sz="6000" dirty="0">
                <a:solidFill>
                  <a:schemeClr val="accent4">
                    <a:lumMod val="75000"/>
                  </a:schemeClr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  </a:t>
            </a:r>
            <a:endParaRPr lang="en-US" sz="6000" dirty="0">
              <a:solidFill>
                <a:schemeClr val="accent4">
                  <a:lumMod val="75000"/>
                </a:schemeClr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</p:txBody>
      </p:sp>
      <p:sp>
        <p:nvSpPr>
          <p:cNvPr id="10" name="Freeform 10"/>
          <p:cNvSpPr/>
          <p:nvPr/>
        </p:nvSpPr>
        <p:spPr>
          <a:xfrm>
            <a:off x="1143000" y="0"/>
            <a:ext cx="2935490" cy="3171943"/>
          </a:xfrm>
          <a:custGeom>
            <a:avLst/>
            <a:gdLst/>
            <a:ahLst/>
            <a:cxnLst/>
            <a:rect l="l" t="t" r="r" b="b"/>
            <a:pathLst>
              <a:path w="2935490" h="3171943">
                <a:moveTo>
                  <a:pt x="0" y="0"/>
                </a:moveTo>
                <a:lnTo>
                  <a:pt x="2935490" y="0"/>
                </a:lnTo>
                <a:lnTo>
                  <a:pt x="2935490" y="3171943"/>
                </a:lnTo>
                <a:lnTo>
                  <a:pt x="0" y="317194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>
          <a:xfrm>
            <a:off x="407143" y="3144739"/>
            <a:ext cx="3640128" cy="1998761"/>
          </a:xfrm>
          <a:custGeom>
            <a:avLst/>
            <a:gdLst/>
            <a:ahLst/>
            <a:cxnLst/>
            <a:rect l="l" t="t" r="r" b="b"/>
            <a:pathLst>
              <a:path w="3640128" h="1998760">
                <a:moveTo>
                  <a:pt x="0" y="0"/>
                </a:moveTo>
                <a:lnTo>
                  <a:pt x="3640129" y="0"/>
                </a:lnTo>
                <a:lnTo>
                  <a:pt x="3640129" y="1998761"/>
                </a:lnTo>
                <a:lnTo>
                  <a:pt x="0" y="19987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2" name="Freeform 12"/>
          <p:cNvSpPr/>
          <p:nvPr/>
        </p:nvSpPr>
        <p:spPr>
          <a:xfrm>
            <a:off x="14414662" y="827615"/>
            <a:ext cx="1106028" cy="1487323"/>
          </a:xfrm>
          <a:custGeom>
            <a:avLst/>
            <a:gdLst/>
            <a:ahLst/>
            <a:cxnLst/>
            <a:rect l="l" t="t" r="r" b="b"/>
            <a:pathLst>
              <a:path w="1106028" h="1487323">
                <a:moveTo>
                  <a:pt x="0" y="0"/>
                </a:moveTo>
                <a:lnTo>
                  <a:pt x="1106028" y="0"/>
                </a:lnTo>
                <a:lnTo>
                  <a:pt x="1106028" y="1487323"/>
                </a:lnTo>
                <a:lnTo>
                  <a:pt x="0" y="148732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Freeform 13"/>
          <p:cNvSpPr/>
          <p:nvPr/>
        </p:nvSpPr>
        <p:spPr>
          <a:xfrm rot="881489">
            <a:off x="1618949" y="7670595"/>
            <a:ext cx="2846143" cy="1009087"/>
          </a:xfrm>
          <a:custGeom>
            <a:avLst/>
            <a:gdLst/>
            <a:ahLst/>
            <a:cxnLst/>
            <a:rect l="l" t="t" r="r" b="b"/>
            <a:pathLst>
              <a:path w="2846143" h="1009087">
                <a:moveTo>
                  <a:pt x="0" y="0"/>
                </a:moveTo>
                <a:lnTo>
                  <a:pt x="2846143" y="0"/>
                </a:lnTo>
                <a:lnTo>
                  <a:pt x="2846143" y="1009087"/>
                </a:lnTo>
                <a:lnTo>
                  <a:pt x="0" y="100908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TextBox 7"/>
          <p:cNvSpPr txBox="1"/>
          <p:nvPr/>
        </p:nvSpPr>
        <p:spPr>
          <a:xfrm>
            <a:off x="4435460" y="379878"/>
            <a:ext cx="9622231" cy="11074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ln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Муниципальное дошкольное образовательное бюджетное учреждение детский сад общеразвивающего вида 33"Ручеек</a:t>
            </a:r>
            <a:endParaRPr lang="ru-RU" sz="2400" b="1" dirty="0">
              <a:ln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</p:txBody>
      </p:sp>
      <p:sp>
        <p:nvSpPr>
          <p:cNvPr id="4" name="TextBox 7"/>
          <p:cNvSpPr txBox="1"/>
          <p:nvPr/>
        </p:nvSpPr>
        <p:spPr>
          <a:xfrm>
            <a:off x="4332884" y="9024098"/>
            <a:ext cx="9622231" cy="865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С. Михайловка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chemeClr val="accent4">
                    <a:lumMod val="75000"/>
                  </a:schemeClr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2025 г.</a:t>
            </a:r>
            <a:endParaRPr lang="ru-RU" sz="2000" dirty="0">
              <a:solidFill>
                <a:schemeClr val="accent4">
                  <a:lumMod val="75000"/>
                </a:schemeClr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</p:txBody>
      </p:sp>
      <p:sp>
        <p:nvSpPr>
          <p:cNvPr id="5" name="TextBox 7"/>
          <p:cNvSpPr txBox="1"/>
          <p:nvPr/>
        </p:nvSpPr>
        <p:spPr>
          <a:xfrm>
            <a:off x="4303486" y="7157321"/>
            <a:ext cx="9622231" cy="1292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Авторы: Тихоненко Оксана Петровна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  <a:p>
            <a:pPr algn="ctr">
              <a:lnSpc>
                <a:spcPct val="150000"/>
              </a:lnSpc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                    Сироткина Надежда Андреевна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Изображение 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62400" y="636270"/>
            <a:ext cx="6334125" cy="6819900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157496" y="-48469"/>
            <a:ext cx="18602992" cy="10383939"/>
            <a:chOff x="0" y="0"/>
            <a:chExt cx="1149350" cy="114935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189097" cy="7361975"/>
            </a:xfrm>
            <a:custGeom>
              <a:avLst/>
              <a:gdLst/>
              <a:ahLst/>
              <a:cxnLst/>
              <a:rect l="l" t="t" r="r" b="b"/>
              <a:pathLst>
                <a:path w="13189097" h="7361975">
                  <a:moveTo>
                    <a:pt x="13189097" y="81348"/>
                  </a:moveTo>
                  <a:lnTo>
                    <a:pt x="13189097" y="0"/>
                  </a:lnTo>
                  <a:lnTo>
                    <a:pt x="72868" y="0"/>
                  </a:lnTo>
                  <a:lnTo>
                    <a:pt x="72868" y="40674"/>
                  </a:lnTo>
                  <a:lnTo>
                    <a:pt x="0" y="40674"/>
                  </a:lnTo>
                  <a:lnTo>
                    <a:pt x="0" y="7361975"/>
                  </a:lnTo>
                  <a:lnTo>
                    <a:pt x="145736" y="7361975"/>
                  </a:lnTo>
                  <a:lnTo>
                    <a:pt x="145736" y="5938389"/>
                  </a:lnTo>
                  <a:lnTo>
                    <a:pt x="2623246" y="5938389"/>
                  </a:lnTo>
                  <a:lnTo>
                    <a:pt x="2623246" y="7361975"/>
                  </a:lnTo>
                  <a:lnTo>
                    <a:pt x="2768982" y="7361975"/>
                  </a:lnTo>
                  <a:lnTo>
                    <a:pt x="2768982" y="5938389"/>
                  </a:lnTo>
                  <a:lnTo>
                    <a:pt x="5246492" y="5938389"/>
                  </a:lnTo>
                  <a:lnTo>
                    <a:pt x="5246492" y="7361975"/>
                  </a:lnTo>
                  <a:lnTo>
                    <a:pt x="5392227" y="7361975"/>
                  </a:lnTo>
                  <a:lnTo>
                    <a:pt x="5392227" y="5938389"/>
                  </a:lnTo>
                  <a:lnTo>
                    <a:pt x="7869737" y="5938389"/>
                  </a:lnTo>
                  <a:lnTo>
                    <a:pt x="7869737" y="7361975"/>
                  </a:lnTo>
                  <a:lnTo>
                    <a:pt x="8015474" y="7361975"/>
                  </a:lnTo>
                  <a:lnTo>
                    <a:pt x="8015474" y="5938389"/>
                  </a:lnTo>
                  <a:lnTo>
                    <a:pt x="10492984" y="5938389"/>
                  </a:lnTo>
                  <a:lnTo>
                    <a:pt x="10492984" y="7361975"/>
                  </a:lnTo>
                  <a:lnTo>
                    <a:pt x="10638719" y="7361975"/>
                  </a:lnTo>
                  <a:lnTo>
                    <a:pt x="10638719" y="5938389"/>
                  </a:lnTo>
                  <a:lnTo>
                    <a:pt x="13189097" y="5938389"/>
                  </a:lnTo>
                  <a:lnTo>
                    <a:pt x="13189097" y="5857041"/>
                  </a:lnTo>
                  <a:lnTo>
                    <a:pt x="10638719" y="5857041"/>
                  </a:lnTo>
                  <a:lnTo>
                    <a:pt x="10638719" y="4474129"/>
                  </a:lnTo>
                  <a:lnTo>
                    <a:pt x="13189097" y="4474129"/>
                  </a:lnTo>
                  <a:lnTo>
                    <a:pt x="13189097" y="4392781"/>
                  </a:lnTo>
                  <a:lnTo>
                    <a:pt x="10638719" y="4392781"/>
                  </a:lnTo>
                  <a:lnTo>
                    <a:pt x="10638719" y="3009869"/>
                  </a:lnTo>
                  <a:lnTo>
                    <a:pt x="13189097" y="3009869"/>
                  </a:lnTo>
                  <a:lnTo>
                    <a:pt x="13189097" y="2928521"/>
                  </a:lnTo>
                  <a:lnTo>
                    <a:pt x="10638719" y="2928521"/>
                  </a:lnTo>
                  <a:lnTo>
                    <a:pt x="10638719" y="1545608"/>
                  </a:lnTo>
                  <a:lnTo>
                    <a:pt x="13189097" y="1545608"/>
                  </a:lnTo>
                  <a:lnTo>
                    <a:pt x="13189097" y="1464260"/>
                  </a:lnTo>
                  <a:lnTo>
                    <a:pt x="10638719" y="1464260"/>
                  </a:lnTo>
                  <a:lnTo>
                    <a:pt x="10638719" y="81348"/>
                  </a:lnTo>
                  <a:lnTo>
                    <a:pt x="13189097" y="81348"/>
                  </a:lnTo>
                  <a:close/>
                  <a:moveTo>
                    <a:pt x="2768982" y="1464260"/>
                  </a:moveTo>
                  <a:lnTo>
                    <a:pt x="2768982" y="81348"/>
                  </a:lnTo>
                  <a:lnTo>
                    <a:pt x="5246492" y="81348"/>
                  </a:lnTo>
                  <a:lnTo>
                    <a:pt x="5246492" y="1464260"/>
                  </a:lnTo>
                  <a:lnTo>
                    <a:pt x="2768982" y="1464260"/>
                  </a:lnTo>
                  <a:close/>
                  <a:moveTo>
                    <a:pt x="5246492" y="1545608"/>
                  </a:moveTo>
                  <a:lnTo>
                    <a:pt x="5246492" y="2928521"/>
                  </a:lnTo>
                  <a:lnTo>
                    <a:pt x="2768982" y="2928521"/>
                  </a:lnTo>
                  <a:lnTo>
                    <a:pt x="2768982" y="1545608"/>
                  </a:lnTo>
                  <a:lnTo>
                    <a:pt x="5246492" y="1545608"/>
                  </a:lnTo>
                  <a:close/>
                  <a:moveTo>
                    <a:pt x="2623246" y="1464260"/>
                  </a:moveTo>
                  <a:lnTo>
                    <a:pt x="145736" y="1464260"/>
                  </a:lnTo>
                  <a:lnTo>
                    <a:pt x="145736" y="81348"/>
                  </a:lnTo>
                  <a:lnTo>
                    <a:pt x="2623246" y="81348"/>
                  </a:lnTo>
                  <a:lnTo>
                    <a:pt x="2623246" y="1464260"/>
                  </a:lnTo>
                  <a:close/>
                  <a:moveTo>
                    <a:pt x="2623246" y="1545608"/>
                  </a:moveTo>
                  <a:lnTo>
                    <a:pt x="2623246" y="2928521"/>
                  </a:lnTo>
                  <a:lnTo>
                    <a:pt x="145736" y="2928521"/>
                  </a:lnTo>
                  <a:lnTo>
                    <a:pt x="145736" y="1545608"/>
                  </a:lnTo>
                  <a:lnTo>
                    <a:pt x="2623246" y="1545608"/>
                  </a:lnTo>
                  <a:close/>
                  <a:moveTo>
                    <a:pt x="2623246" y="3009869"/>
                  </a:moveTo>
                  <a:lnTo>
                    <a:pt x="2623246" y="4392781"/>
                  </a:lnTo>
                  <a:lnTo>
                    <a:pt x="145736" y="4392781"/>
                  </a:lnTo>
                  <a:lnTo>
                    <a:pt x="145736" y="3009869"/>
                  </a:lnTo>
                  <a:lnTo>
                    <a:pt x="2623246" y="3009869"/>
                  </a:lnTo>
                  <a:close/>
                  <a:moveTo>
                    <a:pt x="2768982" y="3009869"/>
                  </a:moveTo>
                  <a:lnTo>
                    <a:pt x="5246492" y="3009869"/>
                  </a:lnTo>
                  <a:lnTo>
                    <a:pt x="5246492" y="4392781"/>
                  </a:lnTo>
                  <a:lnTo>
                    <a:pt x="2768982" y="4392781"/>
                  </a:lnTo>
                  <a:lnTo>
                    <a:pt x="2768982" y="3009869"/>
                  </a:lnTo>
                  <a:close/>
                  <a:moveTo>
                    <a:pt x="5392227" y="3009869"/>
                  </a:moveTo>
                  <a:lnTo>
                    <a:pt x="7869737" y="3009869"/>
                  </a:lnTo>
                  <a:lnTo>
                    <a:pt x="7869737" y="4392781"/>
                  </a:lnTo>
                  <a:lnTo>
                    <a:pt x="5392227" y="4392781"/>
                  </a:lnTo>
                  <a:lnTo>
                    <a:pt x="5392227" y="3009869"/>
                  </a:lnTo>
                  <a:close/>
                  <a:moveTo>
                    <a:pt x="5392227" y="2928521"/>
                  </a:moveTo>
                  <a:lnTo>
                    <a:pt x="5392227" y="1545608"/>
                  </a:lnTo>
                  <a:lnTo>
                    <a:pt x="7869737" y="1545608"/>
                  </a:lnTo>
                  <a:lnTo>
                    <a:pt x="7869737" y="2928521"/>
                  </a:lnTo>
                  <a:lnTo>
                    <a:pt x="5392227" y="2928521"/>
                  </a:lnTo>
                  <a:close/>
                  <a:moveTo>
                    <a:pt x="5392227" y="1464260"/>
                  </a:moveTo>
                  <a:lnTo>
                    <a:pt x="5392227" y="81348"/>
                  </a:lnTo>
                  <a:lnTo>
                    <a:pt x="7869737" y="81348"/>
                  </a:lnTo>
                  <a:lnTo>
                    <a:pt x="7869737" y="1464260"/>
                  </a:lnTo>
                  <a:lnTo>
                    <a:pt x="5392227" y="1464260"/>
                  </a:lnTo>
                  <a:close/>
                  <a:moveTo>
                    <a:pt x="145736" y="5857041"/>
                  </a:moveTo>
                  <a:lnTo>
                    <a:pt x="145736" y="4474129"/>
                  </a:lnTo>
                  <a:lnTo>
                    <a:pt x="2623246" y="4474129"/>
                  </a:lnTo>
                  <a:lnTo>
                    <a:pt x="2623246" y="5857041"/>
                  </a:lnTo>
                  <a:lnTo>
                    <a:pt x="145736" y="5857041"/>
                  </a:lnTo>
                  <a:close/>
                  <a:moveTo>
                    <a:pt x="2768982" y="5857041"/>
                  </a:moveTo>
                  <a:lnTo>
                    <a:pt x="2768982" y="4474129"/>
                  </a:lnTo>
                  <a:lnTo>
                    <a:pt x="5246492" y="4474129"/>
                  </a:lnTo>
                  <a:lnTo>
                    <a:pt x="5246492" y="5857041"/>
                  </a:lnTo>
                  <a:lnTo>
                    <a:pt x="2768982" y="5857041"/>
                  </a:lnTo>
                  <a:close/>
                  <a:moveTo>
                    <a:pt x="5392227" y="5857041"/>
                  </a:moveTo>
                  <a:lnTo>
                    <a:pt x="5392227" y="4474129"/>
                  </a:lnTo>
                  <a:lnTo>
                    <a:pt x="7869737" y="4474129"/>
                  </a:lnTo>
                  <a:lnTo>
                    <a:pt x="7869737" y="5857041"/>
                  </a:lnTo>
                  <a:lnTo>
                    <a:pt x="5392227" y="5857041"/>
                  </a:lnTo>
                  <a:close/>
                  <a:moveTo>
                    <a:pt x="10492984" y="5857041"/>
                  </a:moveTo>
                  <a:lnTo>
                    <a:pt x="8015474" y="5857041"/>
                  </a:lnTo>
                  <a:lnTo>
                    <a:pt x="8015474" y="4474129"/>
                  </a:lnTo>
                  <a:lnTo>
                    <a:pt x="10492984" y="4474129"/>
                  </a:lnTo>
                  <a:lnTo>
                    <a:pt x="10492984" y="5857041"/>
                  </a:lnTo>
                  <a:close/>
                  <a:moveTo>
                    <a:pt x="10492984" y="4392781"/>
                  </a:moveTo>
                  <a:lnTo>
                    <a:pt x="8015474" y="4392781"/>
                  </a:lnTo>
                  <a:lnTo>
                    <a:pt x="8015474" y="3009869"/>
                  </a:lnTo>
                  <a:lnTo>
                    <a:pt x="10492984" y="3009869"/>
                  </a:lnTo>
                  <a:lnTo>
                    <a:pt x="10492984" y="4392781"/>
                  </a:lnTo>
                  <a:close/>
                  <a:moveTo>
                    <a:pt x="10492984" y="2928521"/>
                  </a:moveTo>
                  <a:lnTo>
                    <a:pt x="8015474" y="2928521"/>
                  </a:lnTo>
                  <a:lnTo>
                    <a:pt x="8015474" y="1545608"/>
                  </a:lnTo>
                  <a:lnTo>
                    <a:pt x="10492984" y="1545608"/>
                  </a:lnTo>
                  <a:lnTo>
                    <a:pt x="10492984" y="2928521"/>
                  </a:lnTo>
                  <a:close/>
                  <a:moveTo>
                    <a:pt x="10492984" y="1464260"/>
                  </a:moveTo>
                  <a:lnTo>
                    <a:pt x="8015474" y="1464260"/>
                  </a:lnTo>
                  <a:lnTo>
                    <a:pt x="8015474" y="81348"/>
                  </a:lnTo>
                  <a:lnTo>
                    <a:pt x="10492984" y="81348"/>
                  </a:lnTo>
                  <a:lnTo>
                    <a:pt x="10492984" y="1464260"/>
                  </a:lnTo>
                  <a:close/>
                </a:path>
              </a:pathLst>
            </a:custGeom>
            <a:solidFill>
              <a:srgbClr val="FAC370">
                <a:alpha val="49804"/>
              </a:srgbClr>
            </a:solid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Freeform 4"/>
          <p:cNvSpPr/>
          <p:nvPr/>
        </p:nvSpPr>
        <p:spPr>
          <a:xfrm rot="-5400000">
            <a:off x="5636051" y="-1021964"/>
            <a:ext cx="8835212" cy="13249315"/>
          </a:xfrm>
          <a:custGeom>
            <a:avLst/>
            <a:gdLst/>
            <a:ahLst/>
            <a:cxnLst/>
            <a:rect l="l" t="t" r="r" b="b"/>
            <a:pathLst>
              <a:path w="8327816" h="11896880">
                <a:moveTo>
                  <a:pt x="0" y="0"/>
                </a:moveTo>
                <a:lnTo>
                  <a:pt x="8327816" y="0"/>
                </a:lnTo>
                <a:lnTo>
                  <a:pt x="8327816" y="11896880"/>
                </a:lnTo>
                <a:lnTo>
                  <a:pt x="0" y="11896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TextBox 7"/>
          <p:cNvSpPr txBox="1"/>
          <p:nvPr/>
        </p:nvSpPr>
        <p:spPr>
          <a:xfrm>
            <a:off x="4979670" y="2156460"/>
            <a:ext cx="10419080" cy="5144135"/>
          </a:xfrm>
          <a:prstGeom prst="rect">
            <a:avLst/>
          </a:prstGeom>
        </p:spPr>
        <p:txBody>
          <a:bodyPr wrap="square" lIns="0" tIns="0" rIns="0" bIns="0" rtlCol="0" anchor="t">
            <a:noAutofit/>
          </a:bodyPr>
          <a:lstStyle/>
          <a:p>
            <a:pPr algn="ctr">
              <a:lnSpc>
                <a:spcPts val="7950"/>
              </a:lnSpc>
            </a:pPr>
            <a:endParaRPr lang="en-US" sz="4800" dirty="0">
              <a:solidFill>
                <a:schemeClr val="accent4">
                  <a:lumMod val="75000"/>
                </a:schemeClr>
              </a:solidFill>
              <a:ea typeface="Repo Ultra-Bold" panose="02000503040000020004"/>
              <a:cs typeface="Times New Roman" panose="02020603050405020304" pitchFamily="18" charset="0"/>
              <a:sym typeface="Repo Ultra-Bold" panose="02000503040000020004"/>
            </a:endParaRPr>
          </a:p>
        </p:txBody>
      </p:sp>
      <p:sp>
        <p:nvSpPr>
          <p:cNvPr id="8" name="Freeform 8"/>
          <p:cNvSpPr/>
          <p:nvPr/>
        </p:nvSpPr>
        <p:spPr>
          <a:xfrm rot="1575018">
            <a:off x="14376719" y="1691279"/>
            <a:ext cx="3729638" cy="1668165"/>
          </a:xfrm>
          <a:custGeom>
            <a:avLst/>
            <a:gdLst/>
            <a:ahLst/>
            <a:cxnLst/>
            <a:rect l="l" t="t" r="r" b="b"/>
            <a:pathLst>
              <a:path w="3729638" h="1668165">
                <a:moveTo>
                  <a:pt x="0" y="0"/>
                </a:moveTo>
                <a:lnTo>
                  <a:pt x="3729638" y="0"/>
                </a:lnTo>
                <a:lnTo>
                  <a:pt x="3729638" y="1668165"/>
                </a:lnTo>
                <a:lnTo>
                  <a:pt x="0" y="166816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/>
        </p:nvSpPr>
        <p:spPr>
          <a:xfrm rot="-719336">
            <a:off x="2101439" y="5255787"/>
            <a:ext cx="2655118" cy="2582706"/>
          </a:xfrm>
          <a:custGeom>
            <a:avLst/>
            <a:gdLst/>
            <a:ahLst/>
            <a:cxnLst/>
            <a:rect l="l" t="t" r="r" b="b"/>
            <a:pathLst>
              <a:path w="2655118" h="2582706">
                <a:moveTo>
                  <a:pt x="0" y="0"/>
                </a:moveTo>
                <a:lnTo>
                  <a:pt x="2655118" y="0"/>
                </a:lnTo>
                <a:lnTo>
                  <a:pt x="2655118" y="2582706"/>
                </a:lnTo>
                <a:lnTo>
                  <a:pt x="0" y="258270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/>
        </p:nvSpPr>
        <p:spPr>
          <a:xfrm rot="-97042">
            <a:off x="3868162" y="680614"/>
            <a:ext cx="3167384" cy="1059634"/>
          </a:xfrm>
          <a:custGeom>
            <a:avLst/>
            <a:gdLst/>
            <a:ahLst/>
            <a:cxnLst/>
            <a:rect l="l" t="t" r="r" b="b"/>
            <a:pathLst>
              <a:path w="3167384" h="1059634">
                <a:moveTo>
                  <a:pt x="0" y="0"/>
                </a:moveTo>
                <a:lnTo>
                  <a:pt x="3167384" y="0"/>
                </a:lnTo>
                <a:lnTo>
                  <a:pt x="3167384" y="1059634"/>
                </a:lnTo>
                <a:lnTo>
                  <a:pt x="0" y="10596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04970" y="1866900"/>
            <a:ext cx="6234430" cy="4637405"/>
          </a:xfrm>
          <a:prstGeom prst="rect">
            <a:avLst/>
          </a:prstGeom>
          <a:ln>
            <a:solidFill>
              <a:srgbClr val="0070C0"/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39400" y="4262120"/>
            <a:ext cx="5974080" cy="4482465"/>
          </a:xfrm>
          <a:prstGeom prst="rect">
            <a:avLst/>
          </a:prstGeom>
          <a:ln>
            <a:solidFill>
              <a:srgbClr val="0070C0"/>
            </a:solidFill>
          </a:ln>
        </p:spPr>
      </p:pic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86715" y="0"/>
            <a:ext cx="14896465" cy="9723120"/>
          </a:xfrm>
          <a:custGeom>
            <a:avLst/>
            <a:gdLst/>
            <a:ahLst/>
            <a:cxnLst/>
            <a:rect l="l" t="t" r="r" b="b"/>
            <a:pathLst>
              <a:path w="12739595" h="7154027">
                <a:moveTo>
                  <a:pt x="0" y="0"/>
                </a:moveTo>
                <a:lnTo>
                  <a:pt x="12739596" y="0"/>
                </a:lnTo>
                <a:lnTo>
                  <a:pt x="12739596" y="7154027"/>
                </a:lnTo>
                <a:lnTo>
                  <a:pt x="0" y="7154027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>
            <a:off x="704850" y="309245"/>
            <a:ext cx="6266815" cy="6776720"/>
          </a:xfrm>
          <a:custGeom>
            <a:avLst/>
            <a:gdLst/>
            <a:ahLst/>
            <a:cxnLst/>
            <a:rect l="l" t="t" r="r" b="b"/>
            <a:pathLst>
              <a:path w="6331539" h="6814768">
                <a:moveTo>
                  <a:pt x="0" y="0"/>
                </a:moveTo>
                <a:lnTo>
                  <a:pt x="6331539" y="0"/>
                </a:lnTo>
                <a:lnTo>
                  <a:pt x="6331539" y="6814768"/>
                </a:lnTo>
                <a:lnTo>
                  <a:pt x="0" y="681476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1143000" y="1569720"/>
            <a:ext cx="5336775" cy="4852945"/>
            <a:chOff x="0" y="0"/>
            <a:chExt cx="4828540" cy="471678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" name="Freeform 5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Freeform 9"/>
          <p:cNvSpPr/>
          <p:nvPr/>
        </p:nvSpPr>
        <p:spPr>
          <a:xfrm rot="-492382">
            <a:off x="12779637" y="7090370"/>
            <a:ext cx="3941867" cy="2111520"/>
          </a:xfrm>
          <a:custGeom>
            <a:avLst/>
            <a:gdLst/>
            <a:ahLst/>
            <a:cxnLst/>
            <a:rect l="l" t="t" r="r" b="b"/>
            <a:pathLst>
              <a:path w="4057812" h="2324020">
                <a:moveTo>
                  <a:pt x="0" y="0"/>
                </a:moveTo>
                <a:lnTo>
                  <a:pt x="4057812" y="0"/>
                </a:lnTo>
                <a:lnTo>
                  <a:pt x="4057812" y="2324020"/>
                </a:lnTo>
                <a:lnTo>
                  <a:pt x="0" y="23240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10" name="Freeform 10"/>
          <p:cNvSpPr/>
          <p:nvPr/>
        </p:nvSpPr>
        <p:spPr>
          <a:xfrm rot="-466241">
            <a:off x="-170374" y="329749"/>
            <a:ext cx="1978542" cy="2122794"/>
          </a:xfrm>
          <a:custGeom>
            <a:avLst/>
            <a:gdLst/>
            <a:ahLst/>
            <a:cxnLst/>
            <a:rect l="l" t="t" r="r" b="b"/>
            <a:pathLst>
              <a:path w="1969995" h="2473739">
                <a:moveTo>
                  <a:pt x="0" y="0"/>
                </a:moveTo>
                <a:lnTo>
                  <a:pt x="1969996" y="0"/>
                </a:lnTo>
                <a:lnTo>
                  <a:pt x="1969996" y="2473740"/>
                </a:lnTo>
                <a:lnTo>
                  <a:pt x="0" y="247374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6" name="Изображение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839200" y="860425"/>
            <a:ext cx="4011295" cy="794829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91400" y="838861"/>
            <a:ext cx="9694999" cy="8232020"/>
          </a:xfrm>
          <a:custGeom>
            <a:avLst/>
            <a:gdLst/>
            <a:ahLst/>
            <a:cxnLst/>
            <a:rect l="l" t="t" r="r" b="b"/>
            <a:pathLst>
              <a:path w="7782996" h="7364542">
                <a:moveTo>
                  <a:pt x="0" y="0"/>
                </a:moveTo>
                <a:lnTo>
                  <a:pt x="7782997" y="0"/>
                </a:lnTo>
                <a:lnTo>
                  <a:pt x="7782997" y="7364542"/>
                </a:lnTo>
                <a:lnTo>
                  <a:pt x="0" y="736454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68219"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>
            <a:off x="2294139" y="419099"/>
            <a:ext cx="4767911" cy="4594532"/>
          </a:xfrm>
          <a:custGeom>
            <a:avLst/>
            <a:gdLst/>
            <a:ahLst/>
            <a:cxnLst/>
            <a:rect l="l" t="t" r="r" b="b"/>
            <a:pathLst>
              <a:path w="4767911" h="4594532">
                <a:moveTo>
                  <a:pt x="0" y="0"/>
                </a:moveTo>
                <a:lnTo>
                  <a:pt x="4767911" y="0"/>
                </a:lnTo>
                <a:lnTo>
                  <a:pt x="4767911" y="4594532"/>
                </a:lnTo>
                <a:lnTo>
                  <a:pt x="0" y="45945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2822825" y="712580"/>
            <a:ext cx="3898164" cy="3953303"/>
            <a:chOff x="-715570" y="-88095"/>
            <a:chExt cx="2962910" cy="300482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" name="Freeform 5"/>
            <p:cNvSpPr/>
            <p:nvPr/>
          </p:nvSpPr>
          <p:spPr>
            <a:xfrm>
              <a:off x="-715570" y="-88095"/>
              <a:ext cx="2962910" cy="3004820"/>
            </a:xfrm>
            <a:custGeom>
              <a:avLst/>
              <a:gdLst/>
              <a:ahLst/>
              <a:cxnLst/>
              <a:rect l="l" t="t" r="r" b="b"/>
              <a:pathLst>
                <a:path w="2962910" h="3004820">
                  <a:moveTo>
                    <a:pt x="2936240" y="16510"/>
                  </a:moveTo>
                  <a:lnTo>
                    <a:pt x="2926080" y="16510"/>
                  </a:lnTo>
                  <a:cubicBezTo>
                    <a:pt x="2684780" y="16510"/>
                    <a:pt x="2443480" y="19050"/>
                    <a:pt x="2203450" y="21590"/>
                  </a:cubicBezTo>
                  <a:cubicBezTo>
                    <a:pt x="1775460" y="26670"/>
                    <a:pt x="1346200" y="34290"/>
                    <a:pt x="918210" y="35560"/>
                  </a:cubicBezTo>
                  <a:cubicBezTo>
                    <a:pt x="751840" y="35560"/>
                    <a:pt x="585470" y="26670"/>
                    <a:pt x="419100" y="16510"/>
                  </a:cubicBezTo>
                  <a:cubicBezTo>
                    <a:pt x="281940" y="7620"/>
                    <a:pt x="142240" y="0"/>
                    <a:pt x="5080" y="10160"/>
                  </a:cubicBezTo>
                  <a:cubicBezTo>
                    <a:pt x="6350" y="210820"/>
                    <a:pt x="7620" y="411480"/>
                    <a:pt x="10160" y="610870"/>
                  </a:cubicBezTo>
                  <a:cubicBezTo>
                    <a:pt x="13970" y="1056640"/>
                    <a:pt x="20320" y="1502410"/>
                    <a:pt x="16510" y="1948180"/>
                  </a:cubicBezTo>
                  <a:cubicBezTo>
                    <a:pt x="15240" y="2169160"/>
                    <a:pt x="6350" y="2390140"/>
                    <a:pt x="2540" y="2611120"/>
                  </a:cubicBezTo>
                  <a:cubicBezTo>
                    <a:pt x="0" y="2730500"/>
                    <a:pt x="10160" y="2849880"/>
                    <a:pt x="17780" y="2967990"/>
                  </a:cubicBezTo>
                  <a:cubicBezTo>
                    <a:pt x="77470" y="2962910"/>
                    <a:pt x="138430" y="2966720"/>
                    <a:pt x="196850" y="2971800"/>
                  </a:cubicBezTo>
                  <a:cubicBezTo>
                    <a:pt x="287020" y="2979420"/>
                    <a:pt x="375920" y="2988310"/>
                    <a:pt x="466090" y="2992120"/>
                  </a:cubicBezTo>
                  <a:cubicBezTo>
                    <a:pt x="882650" y="3004820"/>
                    <a:pt x="1300480" y="2997200"/>
                    <a:pt x="1717040" y="2987040"/>
                  </a:cubicBezTo>
                  <a:cubicBezTo>
                    <a:pt x="2127250" y="2975610"/>
                    <a:pt x="2538730" y="2962910"/>
                    <a:pt x="2950210" y="2961640"/>
                  </a:cubicBezTo>
                  <a:cubicBezTo>
                    <a:pt x="2942590" y="2794000"/>
                    <a:pt x="2933700" y="2626360"/>
                    <a:pt x="2928620" y="2457450"/>
                  </a:cubicBezTo>
                  <a:cubicBezTo>
                    <a:pt x="2915920" y="2034540"/>
                    <a:pt x="2933700" y="1612900"/>
                    <a:pt x="2945130" y="1189990"/>
                  </a:cubicBezTo>
                  <a:cubicBezTo>
                    <a:pt x="2956560" y="800100"/>
                    <a:pt x="2962910" y="407670"/>
                    <a:pt x="2936240" y="1651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6" name="Freeform 6"/>
          <p:cNvSpPr/>
          <p:nvPr/>
        </p:nvSpPr>
        <p:spPr>
          <a:xfrm>
            <a:off x="2362034" y="5296121"/>
            <a:ext cx="4870934" cy="4490116"/>
          </a:xfrm>
          <a:custGeom>
            <a:avLst/>
            <a:gdLst/>
            <a:ahLst/>
            <a:cxnLst/>
            <a:rect l="l" t="t" r="r" b="b"/>
            <a:pathLst>
              <a:path w="4870934" h="4490116">
                <a:moveTo>
                  <a:pt x="0" y="0"/>
                </a:moveTo>
                <a:lnTo>
                  <a:pt x="4870935" y="0"/>
                </a:lnTo>
                <a:lnTo>
                  <a:pt x="4870935" y="4490115"/>
                </a:lnTo>
                <a:lnTo>
                  <a:pt x="0" y="449011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2819433" y="5606711"/>
            <a:ext cx="3932005" cy="3840996"/>
            <a:chOff x="0" y="0"/>
            <a:chExt cx="4828540" cy="4716780"/>
          </a:xfr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8" name="Freeform 8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7627620" y="839470"/>
            <a:ext cx="9091930" cy="4303395"/>
            <a:chOff x="-1424029" y="-2245697"/>
            <a:chExt cx="9121570" cy="6597229"/>
          </a:xfrm>
        </p:grpSpPr>
        <p:sp>
          <p:nvSpPr>
            <p:cNvPr id="10" name="TextBox 10"/>
            <p:cNvSpPr txBox="1"/>
            <p:nvPr/>
          </p:nvSpPr>
          <p:spPr>
            <a:xfrm>
              <a:off x="-1424029" y="-2245697"/>
              <a:ext cx="8924970" cy="409832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0425"/>
                </a:lnSpc>
              </a:pPr>
              <a:r>
                <a:rPr lang="ru-RU" sz="5400" dirty="0">
                  <a:solidFill>
                    <a:schemeClr val="accent1">
                      <a:lumMod val="60000"/>
                      <a:lumOff val="40000"/>
                    </a:schemeClr>
                  </a:solidFill>
                  <a:latin typeface="Repo Ultra-Bold" panose="02000503040000020004"/>
                  <a:ea typeface="Repo Ultra-Bold" panose="02000503040000020004"/>
                  <a:cs typeface="Repo Ultra-Bold" panose="02000503040000020004"/>
                  <a:sym typeface="Repo Ultra-Bold" panose="02000503040000020004"/>
                </a:rPr>
                <a:t> </a:t>
              </a:r>
              <a:r>
                <a:rPr lang="ru-RU" sz="5400" b="1" dirty="0">
                  <a:ln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Repo Ultra-Bold" panose="02000503040000020004"/>
                  <a:ea typeface="Repo Ultra-Bold" panose="02000503040000020004"/>
                  <a:cs typeface="Repo Ultra-Bold" panose="02000503040000020004"/>
                  <a:sym typeface="Repo Ultra-Bold" panose="02000503040000020004"/>
                </a:rPr>
                <a:t>Математический центр:</a:t>
              </a:r>
              <a:endParaRPr lang="ru-RU" sz="5400" b="1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endParaRPr>
            </a:p>
            <a:p>
              <a:pPr algn="ctr">
                <a:lnSpc>
                  <a:spcPts val="10425"/>
                </a:lnSpc>
              </a:pPr>
              <a:r>
                <a:rPr lang="ru-RU" sz="5400" b="1" dirty="0">
                  <a:ln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Repo Ultra-Bold" panose="02000503040000020004"/>
                  <a:ea typeface="Repo Ultra-Bold" panose="02000503040000020004"/>
                  <a:cs typeface="Repo Ultra-Bold" panose="02000503040000020004"/>
                  <a:sym typeface="Repo Ultra-Bold" panose="02000503040000020004"/>
                </a:rPr>
                <a:t>«Морская математика»</a:t>
              </a:r>
              <a:endParaRPr lang="ru-RU" sz="5400" b="1" dirty="0">
                <a:ln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-824192" y="1816611"/>
              <a:ext cx="8521733" cy="2534921"/>
            </a:xfrm>
            <a:prstGeom prst="rect">
              <a:avLst/>
            </a:prstGeom>
          </p:spPr>
          <p:txBody>
            <a:bodyPr wrap="square" lIns="0" tIns="0" rIns="0" bIns="0" rtlCol="0" anchor="t">
              <a:noAutofit/>
            </a:bodyPr>
            <a:lstStyle/>
            <a:p>
              <a:pPr indent="0" algn="just">
                <a:lnSpc>
                  <a:spcPts val="4375"/>
                </a:lnSpc>
                <a:buFont typeface="Arial" panose="020B0604020202020204" pitchFamily="34" charset="0"/>
                <a:buNone/>
              </a:pPr>
              <a:r>
                <a:rPr lang="ru-RU" sz="3600" b="1" dirty="0">
                  <a:solidFill>
                    <a:srgbClr val="C00000"/>
                  </a:solidFill>
                  <a:latin typeface="Raleway Thin"/>
                  <a:ea typeface="Raleway Thin"/>
                  <a:cs typeface="Raleway Thin"/>
                  <a:sym typeface="Raleway Thin"/>
                </a:rPr>
                <a:t>Игры и задания связанные с морем и морскими обитателями</a:t>
              </a:r>
              <a:endParaRPr lang="ru-RU" sz="3600" b="1" dirty="0">
                <a:solidFill>
                  <a:srgbClr val="C00000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  <a:p>
              <a:pPr marL="457200" indent="-457200" algn="just">
                <a:lnSpc>
                  <a:spcPts val="4375"/>
                </a:lnSpc>
                <a:buFont typeface="Arial" panose="020B0604020202020204" pitchFamily="34" charset="0"/>
                <a:buChar char="•"/>
              </a:pPr>
              <a:endParaRPr lang="ru-RU" sz="3600" b="1" dirty="0">
                <a:solidFill>
                  <a:srgbClr val="272727"/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  <a:p>
              <a:pPr marL="457200" indent="-457200" algn="just">
                <a:lnSpc>
                  <a:spcPts val="4375"/>
                </a:lnSpc>
                <a:buFont typeface="Arial" panose="020B0604020202020204" pitchFamily="34" charset="0"/>
                <a:buChar char="•"/>
              </a:pPr>
              <a:endParaRPr lang="en-US" sz="3600" b="1" dirty="0">
                <a:solidFill>
                  <a:schemeClr val="accent2">
                    <a:lumMod val="75000"/>
                  </a:schemeClr>
                </a:solidFill>
                <a:latin typeface="Raleway Thin"/>
                <a:ea typeface="Raleway Thin"/>
                <a:cs typeface="Raleway Thin"/>
                <a:sym typeface="Raleway Thin"/>
              </a:endParaRPr>
            </a:p>
          </p:txBody>
        </p:sp>
      </p:grpSp>
      <p:sp>
        <p:nvSpPr>
          <p:cNvPr id="13" name="Freeform 13"/>
          <p:cNvSpPr/>
          <p:nvPr/>
        </p:nvSpPr>
        <p:spPr>
          <a:xfrm rot="-616573">
            <a:off x="7214870" y="7675880"/>
            <a:ext cx="2362835" cy="1429385"/>
          </a:xfrm>
          <a:custGeom>
            <a:avLst/>
            <a:gdLst/>
            <a:ahLst/>
            <a:cxnLst/>
            <a:rect l="l" t="t" r="r" b="b"/>
            <a:pathLst>
              <a:path w="3838542" h="2449688">
                <a:moveTo>
                  <a:pt x="0" y="0"/>
                </a:moveTo>
                <a:lnTo>
                  <a:pt x="3838543" y="0"/>
                </a:lnTo>
                <a:lnTo>
                  <a:pt x="3838543" y="2449688"/>
                </a:lnTo>
                <a:lnTo>
                  <a:pt x="0" y="24496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 dirty="0"/>
          </a:p>
        </p:txBody>
      </p:sp>
      <p:sp>
        <p:nvSpPr>
          <p:cNvPr id="14" name="Freeform 14"/>
          <p:cNvSpPr/>
          <p:nvPr/>
        </p:nvSpPr>
        <p:spPr>
          <a:xfrm rot="-2334941">
            <a:off x="1761021" y="448148"/>
            <a:ext cx="2457270" cy="933763"/>
          </a:xfrm>
          <a:custGeom>
            <a:avLst/>
            <a:gdLst/>
            <a:ahLst/>
            <a:cxnLst/>
            <a:rect l="l" t="t" r="r" b="b"/>
            <a:pathLst>
              <a:path w="2457270" h="933763">
                <a:moveTo>
                  <a:pt x="0" y="0"/>
                </a:moveTo>
                <a:lnTo>
                  <a:pt x="2457270" y="0"/>
                </a:lnTo>
                <a:lnTo>
                  <a:pt x="2457270" y="933763"/>
                </a:lnTo>
                <a:lnTo>
                  <a:pt x="0" y="93376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5" name="Freeform 15"/>
          <p:cNvSpPr/>
          <p:nvPr/>
        </p:nvSpPr>
        <p:spPr>
          <a:xfrm rot="1232761">
            <a:off x="16470555" y="251651"/>
            <a:ext cx="1231687" cy="2198573"/>
          </a:xfrm>
          <a:custGeom>
            <a:avLst/>
            <a:gdLst/>
            <a:ahLst/>
            <a:cxnLst/>
            <a:rect l="l" t="t" r="r" b="b"/>
            <a:pathLst>
              <a:path w="1467070" h="2707680">
                <a:moveTo>
                  <a:pt x="0" y="0"/>
                </a:moveTo>
                <a:lnTo>
                  <a:pt x="1467070" y="0"/>
                </a:lnTo>
                <a:lnTo>
                  <a:pt x="1467070" y="2707680"/>
                </a:lnTo>
                <a:lnTo>
                  <a:pt x="0" y="270768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12" name="Изображение 11" descr="IMG-20251021-WA0009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963400" y="4762500"/>
            <a:ext cx="2886075" cy="42265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6080344" y="3657650"/>
            <a:ext cx="5601894" cy="5472235"/>
            <a:chOff x="0" y="0"/>
            <a:chExt cx="4828540" cy="4716780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Freeform 3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dirty="0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3810000" y="549403"/>
            <a:ext cx="11325261" cy="8463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ru-RU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Игры и игровые материалы:</a:t>
            </a:r>
            <a:endParaRPr lang="en-US" sz="6000" dirty="0">
              <a:solidFill>
                <a:schemeClr val="tx2">
                  <a:lumMod val="60000"/>
                  <a:lumOff val="40000"/>
                </a:schemeClr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</p:txBody>
      </p:sp>
      <p:grpSp>
        <p:nvGrpSpPr>
          <p:cNvPr id="16" name="Group 2"/>
          <p:cNvGrpSpPr>
            <a:grpSpLocks noChangeAspect="1"/>
          </p:cNvGrpSpPr>
          <p:nvPr/>
        </p:nvGrpSpPr>
        <p:grpSpPr>
          <a:xfrm>
            <a:off x="12082745" y="3619816"/>
            <a:ext cx="5601894" cy="5472235"/>
            <a:chOff x="0" y="0"/>
            <a:chExt cx="4828540" cy="471678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7" name="Freeform 3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8" name="Group 2"/>
          <p:cNvGrpSpPr>
            <a:grpSpLocks noChangeAspect="1"/>
          </p:cNvGrpSpPr>
          <p:nvPr/>
        </p:nvGrpSpPr>
        <p:grpSpPr>
          <a:xfrm>
            <a:off x="281144" y="3660597"/>
            <a:ext cx="5601894" cy="5472235"/>
            <a:chOff x="0" y="0"/>
            <a:chExt cx="4828540" cy="4716780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9" name="Freeform 3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93259">
            <a:off x="864792" y="37382"/>
            <a:ext cx="16932951" cy="9610978"/>
          </a:xfrm>
          <a:custGeom>
            <a:avLst/>
            <a:gdLst/>
            <a:ahLst/>
            <a:cxnLst/>
            <a:rect l="l" t="t" r="r" b="b"/>
            <a:pathLst>
              <a:path w="14929870" h="8394648">
                <a:moveTo>
                  <a:pt x="0" y="0"/>
                </a:moveTo>
                <a:lnTo>
                  <a:pt x="14929870" y="0"/>
                </a:lnTo>
                <a:lnTo>
                  <a:pt x="14929870" y="8394648"/>
                </a:lnTo>
                <a:lnTo>
                  <a:pt x="0" y="839464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 rot="-241284">
            <a:off x="607979" y="1575143"/>
            <a:ext cx="5507385" cy="7329055"/>
            <a:chOff x="0" y="0"/>
            <a:chExt cx="4828540" cy="471678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Freeform 7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 rot="181266">
            <a:off x="6389096" y="1525046"/>
            <a:ext cx="5737399" cy="7163400"/>
            <a:chOff x="0" y="0"/>
            <a:chExt cx="4828540" cy="471678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9" name="Freeform 9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blipFill dpi="0" rotWithShape="1"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 rot="-217179">
            <a:off x="12511789" y="1702967"/>
            <a:ext cx="5539803" cy="6860039"/>
            <a:chOff x="933596" y="242060"/>
            <a:chExt cx="4833620" cy="4726941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1" name="Freeform 11"/>
            <p:cNvSpPr/>
            <p:nvPr/>
          </p:nvSpPr>
          <p:spPr>
            <a:xfrm>
              <a:off x="933596" y="242060"/>
              <a:ext cx="4833620" cy="4726941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" name="Freeform 12"/>
          <p:cNvSpPr/>
          <p:nvPr/>
        </p:nvSpPr>
        <p:spPr>
          <a:xfrm>
            <a:off x="274974" y="8572501"/>
            <a:ext cx="1315955" cy="1493644"/>
          </a:xfrm>
          <a:custGeom>
            <a:avLst/>
            <a:gdLst/>
            <a:ahLst/>
            <a:cxnLst/>
            <a:rect l="l" t="t" r="r" b="b"/>
            <a:pathLst>
              <a:path w="1614160" h="1793511">
                <a:moveTo>
                  <a:pt x="0" y="0"/>
                </a:moveTo>
                <a:lnTo>
                  <a:pt x="1614160" y="0"/>
                </a:lnTo>
                <a:lnTo>
                  <a:pt x="1614160" y="1793511"/>
                </a:lnTo>
                <a:lnTo>
                  <a:pt x="0" y="179351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3" name="Freeform 13"/>
          <p:cNvSpPr/>
          <p:nvPr/>
        </p:nvSpPr>
        <p:spPr>
          <a:xfrm rot="1374642">
            <a:off x="16527585" y="8906649"/>
            <a:ext cx="1103043" cy="991055"/>
          </a:xfrm>
          <a:custGeom>
            <a:avLst/>
            <a:gdLst/>
            <a:ahLst/>
            <a:cxnLst/>
            <a:rect l="l" t="t" r="r" b="b"/>
            <a:pathLst>
              <a:path w="1455962" h="1879763">
                <a:moveTo>
                  <a:pt x="0" y="0"/>
                </a:moveTo>
                <a:lnTo>
                  <a:pt x="1455962" y="0"/>
                </a:lnTo>
                <a:lnTo>
                  <a:pt x="1455962" y="1879763"/>
                </a:lnTo>
                <a:lnTo>
                  <a:pt x="0" y="187976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7608">
            <a:off x="790584" y="421071"/>
            <a:ext cx="15707243" cy="9520853"/>
          </a:xfrm>
          <a:custGeom>
            <a:avLst/>
            <a:gdLst/>
            <a:ahLst/>
            <a:cxnLst/>
            <a:rect l="l" t="t" r="r" b="b"/>
            <a:pathLst>
              <a:path w="15707243" h="8836348">
                <a:moveTo>
                  <a:pt x="0" y="0"/>
                </a:moveTo>
                <a:lnTo>
                  <a:pt x="15707243" y="0"/>
                </a:lnTo>
                <a:lnTo>
                  <a:pt x="15707243" y="8836348"/>
                </a:lnTo>
                <a:lnTo>
                  <a:pt x="0" y="8836348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3" name="Freeform 3"/>
          <p:cNvSpPr/>
          <p:nvPr/>
        </p:nvSpPr>
        <p:spPr>
          <a:xfrm rot="107093">
            <a:off x="11540914" y="2801025"/>
            <a:ext cx="7215586" cy="4684950"/>
          </a:xfrm>
          <a:custGeom>
            <a:avLst/>
            <a:gdLst/>
            <a:ahLst/>
            <a:cxnLst/>
            <a:rect l="l" t="t" r="r" b="b"/>
            <a:pathLst>
              <a:path w="8310055" h="4684950">
                <a:moveTo>
                  <a:pt x="0" y="0"/>
                </a:moveTo>
                <a:lnTo>
                  <a:pt x="8310056" y="0"/>
                </a:lnTo>
                <a:lnTo>
                  <a:pt x="8310056" y="4684951"/>
                </a:lnTo>
                <a:lnTo>
                  <a:pt x="0" y="468495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>
          <a:xfrm>
            <a:off x="6610273" y="4229100"/>
            <a:ext cx="5538332" cy="5206694"/>
            <a:chOff x="0" y="0"/>
            <a:chExt cx="4828540" cy="4716780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5" name="Freeform 5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76398" y="4013315"/>
            <a:ext cx="4891345" cy="5638747"/>
            <a:chOff x="0" y="0"/>
            <a:chExt cx="4828540" cy="4716780"/>
          </a:xfr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7" name="Freeform 7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1811942" y="3771773"/>
            <a:ext cx="6750144" cy="2325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150"/>
              </a:lnSpc>
            </a:pPr>
            <a:r>
              <a:rPr lang="ru-RU" sz="4800" dirty="0">
                <a:solidFill>
                  <a:srgbClr val="272727"/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Игры с дидактическими картами</a:t>
            </a:r>
            <a:endParaRPr lang="ru-RU" sz="4800" dirty="0">
              <a:solidFill>
                <a:srgbClr val="272727"/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</p:txBody>
      </p:sp>
      <p:sp>
        <p:nvSpPr>
          <p:cNvPr id="15" name="Freeform 15"/>
          <p:cNvSpPr/>
          <p:nvPr/>
        </p:nvSpPr>
        <p:spPr>
          <a:xfrm rot="1694224">
            <a:off x="12189490" y="1497544"/>
            <a:ext cx="1153704" cy="2129319"/>
          </a:xfrm>
          <a:custGeom>
            <a:avLst/>
            <a:gdLst/>
            <a:ahLst/>
            <a:cxnLst/>
            <a:rect l="l" t="t" r="r" b="b"/>
            <a:pathLst>
              <a:path w="1153704" h="2129319">
                <a:moveTo>
                  <a:pt x="0" y="0"/>
                </a:moveTo>
                <a:lnTo>
                  <a:pt x="1153704" y="0"/>
                </a:lnTo>
                <a:lnTo>
                  <a:pt x="1153704" y="2129319"/>
                </a:lnTo>
                <a:lnTo>
                  <a:pt x="0" y="212931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8" name="Group 4"/>
          <p:cNvGrpSpPr>
            <a:grpSpLocks noChangeAspect="1"/>
          </p:cNvGrpSpPr>
          <p:nvPr/>
        </p:nvGrpSpPr>
        <p:grpSpPr>
          <a:xfrm>
            <a:off x="3565409" y="732867"/>
            <a:ext cx="6390640" cy="3239770"/>
            <a:chOff x="0" y="142646"/>
            <a:chExt cx="4887143" cy="4577194"/>
          </a:xfr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9" name="Freeform 5"/>
            <p:cNvSpPr/>
            <p:nvPr/>
          </p:nvSpPr>
          <p:spPr>
            <a:xfrm>
              <a:off x="0" y="142646"/>
              <a:ext cx="4887143" cy="4577194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>
            <p:custDataLst>
              <p:tags r:id="rId1"/>
            </p:custDataLst>
          </p:nvPr>
        </p:nvSpPr>
        <p:spPr>
          <a:xfrm flipH="1">
            <a:off x="1447800" y="723900"/>
            <a:ext cx="15704714" cy="8389097"/>
          </a:xfrm>
          <a:custGeom>
            <a:avLst/>
            <a:gdLst/>
            <a:ahLst/>
            <a:cxnLst/>
            <a:rect l="l" t="t" r="r" b="b"/>
            <a:pathLst>
              <a:path w="14112132" h="7938994">
                <a:moveTo>
                  <a:pt x="14112132" y="0"/>
                </a:moveTo>
                <a:lnTo>
                  <a:pt x="0" y="0"/>
                </a:lnTo>
                <a:lnTo>
                  <a:pt x="0" y="7938994"/>
                </a:lnTo>
                <a:lnTo>
                  <a:pt x="14112132" y="7938994"/>
                </a:lnTo>
                <a:lnTo>
                  <a:pt x="14112132" y="0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ru-RU"/>
          </a:p>
        </p:txBody>
      </p:sp>
      <p:sp>
        <p:nvSpPr>
          <p:cNvPr id="7" name="Freeform 7"/>
          <p:cNvSpPr/>
          <p:nvPr>
            <p:custDataLst>
              <p:tags r:id="rId2"/>
            </p:custDataLst>
          </p:nvPr>
        </p:nvSpPr>
        <p:spPr>
          <a:xfrm rot="-1265673">
            <a:off x="16034432" y="731732"/>
            <a:ext cx="2236164" cy="2281800"/>
          </a:xfrm>
          <a:custGeom>
            <a:avLst/>
            <a:gdLst/>
            <a:ahLst/>
            <a:cxnLst/>
            <a:rect l="l" t="t" r="r" b="b"/>
            <a:pathLst>
              <a:path w="2236164" h="2281800">
                <a:moveTo>
                  <a:pt x="0" y="0"/>
                </a:moveTo>
                <a:lnTo>
                  <a:pt x="2236164" y="0"/>
                </a:lnTo>
                <a:lnTo>
                  <a:pt x="2236164" y="2281800"/>
                </a:lnTo>
                <a:lnTo>
                  <a:pt x="0" y="2281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TextBox 8"/>
          <p:cNvSpPr txBox="1"/>
          <p:nvPr>
            <p:custDataLst>
              <p:tags r:id="rId5"/>
            </p:custDataLst>
          </p:nvPr>
        </p:nvSpPr>
        <p:spPr>
          <a:xfrm>
            <a:off x="2919532" y="949302"/>
            <a:ext cx="12787089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Математический кружок: </a:t>
            </a:r>
            <a:r>
              <a:rPr lang="ru-RU" sz="6000" dirty="0">
                <a:solidFill>
                  <a:srgbClr val="A30D98"/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«Считалочка»</a:t>
            </a:r>
            <a:endParaRPr lang="ru-RU" sz="6000" dirty="0">
              <a:solidFill>
                <a:srgbClr val="A30D98"/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</p:txBody>
      </p:sp>
      <p:sp>
        <p:nvSpPr>
          <p:cNvPr id="8" name="AutoShape 6"/>
          <p:cNvSpPr>
            <a:spLocks noChangeAspect="1" noChangeArrowheads="1"/>
          </p:cNvSpPr>
          <p:nvPr>
            <p:custDataLst>
              <p:tags r:id="rId6"/>
            </p:custDataLst>
          </p:nvPr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2" name="AutoShape 8"/>
          <p:cNvSpPr>
            <a:spLocks noChangeAspect="1" noChangeArrowheads="1"/>
          </p:cNvSpPr>
          <p:nvPr>
            <p:custDataLst>
              <p:tags r:id="rId7"/>
            </p:custDataLst>
          </p:nvPr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3" name="AutoShape 2"/>
          <p:cNvSpPr>
            <a:spLocks noChangeAspect="1" noChangeArrowheads="1"/>
          </p:cNvSpPr>
          <p:nvPr/>
        </p:nvSpPr>
        <p:spPr bwMode="auto">
          <a:xfrm>
            <a:off x="9296400" y="5295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9103" y="3678728"/>
            <a:ext cx="4563138" cy="6301160"/>
          </a:xfrm>
          <a:prstGeom prst="rect">
            <a:avLst/>
          </a:prstGeom>
        </p:spPr>
      </p:pic>
      <p:sp>
        <p:nvSpPr>
          <p:cNvPr id="14" name="AutoShape 8"/>
          <p:cNvSpPr>
            <a:spLocks noChangeAspect="1" noChangeArrowheads="1"/>
          </p:cNvSpPr>
          <p:nvPr/>
        </p:nvSpPr>
        <p:spPr bwMode="auto">
          <a:xfrm>
            <a:off x="9448800" y="54483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05755" y="3874135"/>
            <a:ext cx="6705600" cy="610552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571730" y="3678555"/>
            <a:ext cx="5550535" cy="630110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5"/>
          <p:cNvSpPr/>
          <p:nvPr/>
        </p:nvSpPr>
        <p:spPr>
          <a:xfrm>
            <a:off x="-76200" y="342900"/>
            <a:ext cx="18440400" cy="9525000"/>
          </a:xfrm>
          <a:custGeom>
            <a:avLst/>
            <a:gdLst/>
            <a:ahLst/>
            <a:cxnLst/>
            <a:rect l="l" t="t" r="r" b="b"/>
            <a:pathLst>
              <a:path w="11391986" h="6515602">
                <a:moveTo>
                  <a:pt x="0" y="0"/>
                </a:moveTo>
                <a:lnTo>
                  <a:pt x="11391986" y="0"/>
                </a:lnTo>
                <a:lnTo>
                  <a:pt x="11391986" y="6515602"/>
                </a:lnTo>
                <a:lnTo>
                  <a:pt x="0" y="6515602"/>
                </a:lnTo>
                <a:lnTo>
                  <a:pt x="0" y="0"/>
                </a:lnTo>
                <a:close/>
              </a:path>
            </a:pathLst>
          </a:custGeom>
          <a:blipFill>
            <a:blip r:embed="rId1"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17" name="Group 7"/>
          <p:cNvGrpSpPr>
            <a:grpSpLocks noChangeAspect="1"/>
          </p:cNvGrpSpPr>
          <p:nvPr/>
        </p:nvGrpSpPr>
        <p:grpSpPr>
          <a:xfrm>
            <a:off x="9144000" y="1563240"/>
            <a:ext cx="8372613" cy="8080483"/>
            <a:chOff x="5032054" y="-247079"/>
            <a:chExt cx="7843520" cy="393446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9" name="Freeform 8"/>
            <p:cNvSpPr/>
            <p:nvPr/>
          </p:nvSpPr>
          <p:spPr>
            <a:xfrm>
              <a:off x="5032054" y="-247079"/>
              <a:ext cx="7843520" cy="3934460"/>
            </a:xfrm>
            <a:custGeom>
              <a:avLst/>
              <a:gdLst/>
              <a:ahLst/>
              <a:cxnLst/>
              <a:rect l="l" t="t" r="r" b="b"/>
              <a:pathLst>
                <a:path w="7843520" h="3934460">
                  <a:moveTo>
                    <a:pt x="7797800" y="1043940"/>
                  </a:moveTo>
                  <a:cubicBezTo>
                    <a:pt x="7791450" y="952500"/>
                    <a:pt x="7766050" y="863600"/>
                    <a:pt x="7727950" y="777240"/>
                  </a:cubicBezTo>
                  <a:cubicBezTo>
                    <a:pt x="7592060" y="478790"/>
                    <a:pt x="7280910" y="233680"/>
                    <a:pt x="6954519" y="189230"/>
                  </a:cubicBezTo>
                  <a:cubicBezTo>
                    <a:pt x="6681469" y="156210"/>
                    <a:pt x="6409689" y="127000"/>
                    <a:pt x="6139179" y="102870"/>
                  </a:cubicBezTo>
                  <a:cubicBezTo>
                    <a:pt x="5712459" y="64770"/>
                    <a:pt x="5287009" y="36830"/>
                    <a:pt x="4864099" y="20320"/>
                  </a:cubicBezTo>
                  <a:cubicBezTo>
                    <a:pt x="4464049" y="5080"/>
                    <a:pt x="4065269" y="0"/>
                    <a:pt x="3665219" y="3810"/>
                  </a:cubicBezTo>
                  <a:cubicBezTo>
                    <a:pt x="2744470" y="12700"/>
                    <a:pt x="1823720" y="74930"/>
                    <a:pt x="889000" y="189230"/>
                  </a:cubicBezTo>
                  <a:cubicBezTo>
                    <a:pt x="469900" y="246380"/>
                    <a:pt x="76200" y="635000"/>
                    <a:pt x="45720" y="1042670"/>
                  </a:cubicBezTo>
                  <a:cubicBezTo>
                    <a:pt x="0" y="1657350"/>
                    <a:pt x="0" y="2274570"/>
                    <a:pt x="45720" y="2890520"/>
                  </a:cubicBezTo>
                  <a:cubicBezTo>
                    <a:pt x="76200" y="3299460"/>
                    <a:pt x="468630" y="3688080"/>
                    <a:pt x="889000" y="3743960"/>
                  </a:cubicBezTo>
                  <a:cubicBezTo>
                    <a:pt x="1336040" y="3798570"/>
                    <a:pt x="1780540" y="3841750"/>
                    <a:pt x="2223770" y="3872230"/>
                  </a:cubicBezTo>
                  <a:cubicBezTo>
                    <a:pt x="2600960" y="3898900"/>
                    <a:pt x="2978150" y="3916680"/>
                    <a:pt x="3352800" y="3924300"/>
                  </a:cubicBezTo>
                  <a:cubicBezTo>
                    <a:pt x="3804920" y="3934460"/>
                    <a:pt x="4258310" y="3933190"/>
                    <a:pt x="4710430" y="3917950"/>
                  </a:cubicBezTo>
                  <a:cubicBezTo>
                    <a:pt x="5030470" y="3907790"/>
                    <a:pt x="5350510" y="3891280"/>
                    <a:pt x="5670550" y="3867150"/>
                  </a:cubicBezTo>
                  <a:cubicBezTo>
                    <a:pt x="5797550" y="3858260"/>
                    <a:pt x="5925820" y="3848100"/>
                    <a:pt x="6052820" y="3836670"/>
                  </a:cubicBezTo>
                  <a:cubicBezTo>
                    <a:pt x="6245860" y="3820161"/>
                    <a:pt x="6438900" y="3801111"/>
                    <a:pt x="6631940" y="3779520"/>
                  </a:cubicBezTo>
                  <a:cubicBezTo>
                    <a:pt x="6738620" y="3768090"/>
                    <a:pt x="6845300" y="3755390"/>
                    <a:pt x="6951980" y="3742690"/>
                  </a:cubicBezTo>
                  <a:cubicBezTo>
                    <a:pt x="7372350" y="3685540"/>
                    <a:pt x="7764780" y="3296920"/>
                    <a:pt x="7796530" y="2889251"/>
                  </a:cubicBezTo>
                  <a:cubicBezTo>
                    <a:pt x="7843520" y="2275840"/>
                    <a:pt x="7843520" y="1658620"/>
                    <a:pt x="7797800" y="104394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 dirty="0"/>
            </a:p>
          </p:txBody>
        </p:sp>
      </p:grpSp>
      <p:grpSp>
        <p:nvGrpSpPr>
          <p:cNvPr id="24" name="Group 4"/>
          <p:cNvGrpSpPr>
            <a:grpSpLocks noChangeAspect="1"/>
          </p:cNvGrpSpPr>
          <p:nvPr/>
        </p:nvGrpSpPr>
        <p:grpSpPr>
          <a:xfrm>
            <a:off x="381000" y="1427258"/>
            <a:ext cx="8229600" cy="8212042"/>
            <a:chOff x="0" y="0"/>
            <a:chExt cx="4828540" cy="4716780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25" name="Freeform 5"/>
            <p:cNvSpPr/>
            <p:nvPr/>
          </p:nvSpPr>
          <p:spPr>
            <a:xfrm>
              <a:off x="0" y="-7620"/>
              <a:ext cx="4833620" cy="4726940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7" name="Freeform 14"/>
          <p:cNvSpPr/>
          <p:nvPr/>
        </p:nvSpPr>
        <p:spPr>
          <a:xfrm rot="21296534" flipH="1">
            <a:off x="297296" y="21404"/>
            <a:ext cx="1052391" cy="1362116"/>
          </a:xfrm>
          <a:custGeom>
            <a:avLst/>
            <a:gdLst/>
            <a:ahLst/>
            <a:cxnLst/>
            <a:rect l="l" t="t" r="r" b="b"/>
            <a:pathLst>
              <a:path w="605467" h="814198">
                <a:moveTo>
                  <a:pt x="0" y="0"/>
                </a:moveTo>
                <a:lnTo>
                  <a:pt x="605467" y="0"/>
                </a:lnTo>
                <a:lnTo>
                  <a:pt x="605467" y="814198"/>
                </a:lnTo>
                <a:lnTo>
                  <a:pt x="0" y="8141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28" name="Freeform 14"/>
          <p:cNvSpPr/>
          <p:nvPr/>
        </p:nvSpPr>
        <p:spPr>
          <a:xfrm>
            <a:off x="17044960" y="102924"/>
            <a:ext cx="990600" cy="1199076"/>
          </a:xfrm>
          <a:custGeom>
            <a:avLst/>
            <a:gdLst/>
            <a:ahLst/>
            <a:cxnLst/>
            <a:rect l="l" t="t" r="r" b="b"/>
            <a:pathLst>
              <a:path w="605467" h="814198">
                <a:moveTo>
                  <a:pt x="0" y="0"/>
                </a:moveTo>
                <a:lnTo>
                  <a:pt x="605467" y="0"/>
                </a:lnTo>
                <a:lnTo>
                  <a:pt x="605467" y="814198"/>
                </a:lnTo>
                <a:lnTo>
                  <a:pt x="0" y="8141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0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 rot="-217179">
            <a:off x="12257175" y="3290478"/>
            <a:ext cx="5577206" cy="6109971"/>
            <a:chOff x="1086460" y="389137"/>
            <a:chExt cx="4661807" cy="4579859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0" name="Freeform 11"/>
            <p:cNvSpPr/>
            <p:nvPr>
              <p:custDataLst>
                <p:tags r:id="rId3"/>
              </p:custDataLst>
            </p:nvPr>
          </p:nvSpPr>
          <p:spPr>
            <a:xfrm>
              <a:off x="1086460" y="389137"/>
              <a:ext cx="4661807" cy="4579859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" name="Group 2"/>
          <p:cNvGrpSpPr>
            <a:grpSpLocks noChangeAspect="1"/>
          </p:cNvGrpSpPr>
          <p:nvPr>
            <p:custDataLst>
              <p:tags r:id="rId4"/>
            </p:custDataLst>
          </p:nvPr>
        </p:nvGrpSpPr>
        <p:grpSpPr>
          <a:xfrm>
            <a:off x="6080344" y="3296986"/>
            <a:ext cx="5544820" cy="6167754"/>
            <a:chOff x="0" y="99878"/>
            <a:chExt cx="4779345" cy="4619617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Freeform 3"/>
            <p:cNvSpPr/>
            <p:nvPr>
              <p:custDataLst>
                <p:tags r:id="rId6"/>
              </p:custDataLst>
            </p:nvPr>
          </p:nvSpPr>
          <p:spPr>
            <a:xfrm>
              <a:off x="0" y="99878"/>
              <a:ext cx="4779345" cy="4619617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8" name="TextBox 8"/>
          <p:cNvSpPr txBox="1"/>
          <p:nvPr>
            <p:custDataLst>
              <p:tags r:id="rId7"/>
            </p:custDataLst>
          </p:nvPr>
        </p:nvSpPr>
        <p:spPr>
          <a:xfrm>
            <a:off x="914400" y="584879"/>
            <a:ext cx="15670593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ru-RU" sz="6000" dirty="0">
                <a:solidFill>
                  <a:schemeClr val="tx2">
                    <a:lumMod val="60000"/>
                    <a:lumOff val="40000"/>
                  </a:schemeClr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День «Открытых дверей»: открытое занятие математического кружка</a:t>
            </a:r>
            <a:endParaRPr lang="en-US" sz="6000" dirty="0">
              <a:solidFill>
                <a:schemeClr val="tx2">
                  <a:lumMod val="60000"/>
                  <a:lumOff val="40000"/>
                </a:schemeClr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</p:txBody>
      </p:sp>
      <p:sp>
        <p:nvSpPr>
          <p:cNvPr id="13" name="Freeform 13"/>
          <p:cNvSpPr/>
          <p:nvPr>
            <p:custDataLst>
              <p:tags r:id="rId8"/>
            </p:custDataLst>
          </p:nvPr>
        </p:nvSpPr>
        <p:spPr>
          <a:xfrm rot="698656">
            <a:off x="15204088" y="2536816"/>
            <a:ext cx="2353764" cy="834516"/>
          </a:xfrm>
          <a:custGeom>
            <a:avLst/>
            <a:gdLst/>
            <a:ahLst/>
            <a:cxnLst/>
            <a:rect l="l" t="t" r="r" b="b"/>
            <a:pathLst>
              <a:path w="2353764" h="834516">
                <a:moveTo>
                  <a:pt x="0" y="0"/>
                </a:moveTo>
                <a:lnTo>
                  <a:pt x="2353764" y="0"/>
                </a:lnTo>
                <a:lnTo>
                  <a:pt x="2353764" y="834517"/>
                </a:lnTo>
                <a:lnTo>
                  <a:pt x="0" y="83451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4" name="Freeform 14"/>
          <p:cNvSpPr/>
          <p:nvPr>
            <p:custDataLst>
              <p:tags r:id="rId11"/>
            </p:custDataLst>
          </p:nvPr>
        </p:nvSpPr>
        <p:spPr>
          <a:xfrm rot="529622">
            <a:off x="7757070" y="2784498"/>
            <a:ext cx="2254336" cy="758277"/>
          </a:xfrm>
          <a:custGeom>
            <a:avLst/>
            <a:gdLst/>
            <a:ahLst/>
            <a:cxnLst/>
            <a:rect l="l" t="t" r="r" b="b"/>
            <a:pathLst>
              <a:path w="2254336" h="758277">
                <a:moveTo>
                  <a:pt x="0" y="0"/>
                </a:moveTo>
                <a:lnTo>
                  <a:pt x="2254337" y="0"/>
                </a:lnTo>
                <a:lnTo>
                  <a:pt x="2254337" y="758276"/>
                </a:lnTo>
                <a:lnTo>
                  <a:pt x="0" y="75827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grpSp>
        <p:nvGrpSpPr>
          <p:cNvPr id="11" name="Group 6"/>
          <p:cNvGrpSpPr>
            <a:grpSpLocks noChangeAspect="1"/>
          </p:cNvGrpSpPr>
          <p:nvPr>
            <p:custDataLst>
              <p:tags r:id="rId14"/>
            </p:custDataLst>
          </p:nvPr>
        </p:nvGrpSpPr>
        <p:grpSpPr>
          <a:xfrm rot="-241284">
            <a:off x="233754" y="3509658"/>
            <a:ext cx="5541645" cy="6008370"/>
            <a:chOff x="0" y="67351"/>
            <a:chExt cx="4795061" cy="4651622"/>
          </a:xfr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15" name="Freeform 7"/>
            <p:cNvSpPr/>
            <p:nvPr>
              <p:custDataLst>
                <p:tags r:id="rId16"/>
              </p:custDataLst>
            </p:nvPr>
          </p:nvSpPr>
          <p:spPr>
            <a:xfrm>
              <a:off x="0" y="67351"/>
              <a:ext cx="4795061" cy="4651622"/>
            </a:xfrm>
            <a:custGeom>
              <a:avLst/>
              <a:gdLst/>
              <a:ahLst/>
              <a:cxnLst/>
              <a:rect l="l" t="t" r="r" b="b"/>
              <a:pathLst>
                <a:path w="4833620" h="4726940">
                  <a:moveTo>
                    <a:pt x="3416300" y="4662170"/>
                  </a:moveTo>
                  <a:cubicBezTo>
                    <a:pt x="3388360" y="4669790"/>
                    <a:pt x="3366770" y="4679950"/>
                    <a:pt x="3345180" y="4682490"/>
                  </a:cubicBezTo>
                  <a:cubicBezTo>
                    <a:pt x="3223260" y="4692650"/>
                    <a:pt x="3102610" y="4702810"/>
                    <a:pt x="2980690" y="4711700"/>
                  </a:cubicBezTo>
                  <a:cubicBezTo>
                    <a:pt x="2918460" y="4715510"/>
                    <a:pt x="2856230" y="4719320"/>
                    <a:pt x="2794000" y="4720590"/>
                  </a:cubicBezTo>
                  <a:cubicBezTo>
                    <a:pt x="2726690" y="4723130"/>
                    <a:pt x="2659380" y="4726940"/>
                    <a:pt x="2593340" y="4724400"/>
                  </a:cubicBezTo>
                  <a:cubicBezTo>
                    <a:pt x="2529840" y="4723130"/>
                    <a:pt x="2466340" y="4719320"/>
                    <a:pt x="2405380" y="4707890"/>
                  </a:cubicBezTo>
                  <a:cubicBezTo>
                    <a:pt x="2326640" y="4693920"/>
                    <a:pt x="2246630" y="4693920"/>
                    <a:pt x="2169160" y="4681220"/>
                  </a:cubicBezTo>
                  <a:cubicBezTo>
                    <a:pt x="1967230" y="4648200"/>
                    <a:pt x="1761490" y="4657090"/>
                    <a:pt x="1558290" y="4643120"/>
                  </a:cubicBezTo>
                  <a:cubicBezTo>
                    <a:pt x="1443990" y="4635500"/>
                    <a:pt x="1329690" y="4617720"/>
                    <a:pt x="1215390" y="4602480"/>
                  </a:cubicBezTo>
                  <a:cubicBezTo>
                    <a:pt x="1085850" y="4585970"/>
                    <a:pt x="956310" y="4566920"/>
                    <a:pt x="825500" y="4549140"/>
                  </a:cubicBezTo>
                  <a:cubicBezTo>
                    <a:pt x="730250" y="4536440"/>
                    <a:pt x="633730" y="4523740"/>
                    <a:pt x="538480" y="4511040"/>
                  </a:cubicBezTo>
                  <a:cubicBezTo>
                    <a:pt x="535940" y="4511040"/>
                    <a:pt x="533400" y="4509770"/>
                    <a:pt x="530860" y="4509770"/>
                  </a:cubicBezTo>
                  <a:cubicBezTo>
                    <a:pt x="450850" y="4475479"/>
                    <a:pt x="365760" y="4448810"/>
                    <a:pt x="292100" y="4404360"/>
                  </a:cubicBezTo>
                  <a:cubicBezTo>
                    <a:pt x="167640" y="4328160"/>
                    <a:pt x="114300" y="4206240"/>
                    <a:pt x="109220" y="4062730"/>
                  </a:cubicBezTo>
                  <a:cubicBezTo>
                    <a:pt x="107950" y="4013200"/>
                    <a:pt x="101600" y="3964940"/>
                    <a:pt x="101600" y="3915410"/>
                  </a:cubicBezTo>
                  <a:cubicBezTo>
                    <a:pt x="102870" y="3846830"/>
                    <a:pt x="107950" y="3779520"/>
                    <a:pt x="111760" y="3712210"/>
                  </a:cubicBezTo>
                  <a:cubicBezTo>
                    <a:pt x="121920" y="3511550"/>
                    <a:pt x="127000" y="3310890"/>
                    <a:pt x="111760" y="3110230"/>
                  </a:cubicBezTo>
                  <a:cubicBezTo>
                    <a:pt x="97790" y="2929890"/>
                    <a:pt x="85090" y="2750820"/>
                    <a:pt x="71120" y="2570480"/>
                  </a:cubicBezTo>
                  <a:cubicBezTo>
                    <a:pt x="62230" y="2454910"/>
                    <a:pt x="50800" y="2340610"/>
                    <a:pt x="43180" y="2225040"/>
                  </a:cubicBezTo>
                  <a:cubicBezTo>
                    <a:pt x="38100" y="2148840"/>
                    <a:pt x="39370" y="2071370"/>
                    <a:pt x="34290" y="1995170"/>
                  </a:cubicBezTo>
                  <a:cubicBezTo>
                    <a:pt x="31750" y="1951990"/>
                    <a:pt x="17780" y="1910080"/>
                    <a:pt x="16510" y="1866900"/>
                  </a:cubicBezTo>
                  <a:cubicBezTo>
                    <a:pt x="11430" y="1762760"/>
                    <a:pt x="10160" y="1657350"/>
                    <a:pt x="7620" y="1551940"/>
                  </a:cubicBezTo>
                  <a:cubicBezTo>
                    <a:pt x="6350" y="1511300"/>
                    <a:pt x="0" y="1470660"/>
                    <a:pt x="1270" y="1430020"/>
                  </a:cubicBezTo>
                  <a:cubicBezTo>
                    <a:pt x="2540" y="1366520"/>
                    <a:pt x="10160" y="1303020"/>
                    <a:pt x="11430" y="1239520"/>
                  </a:cubicBezTo>
                  <a:cubicBezTo>
                    <a:pt x="12700" y="1165860"/>
                    <a:pt x="5080" y="1092200"/>
                    <a:pt x="7620" y="1019810"/>
                  </a:cubicBezTo>
                  <a:cubicBezTo>
                    <a:pt x="7620" y="949960"/>
                    <a:pt x="16510" y="881380"/>
                    <a:pt x="25400" y="811530"/>
                  </a:cubicBezTo>
                  <a:cubicBezTo>
                    <a:pt x="27940" y="787400"/>
                    <a:pt x="45720" y="765810"/>
                    <a:pt x="50800" y="741680"/>
                  </a:cubicBezTo>
                  <a:cubicBezTo>
                    <a:pt x="72390" y="622300"/>
                    <a:pt x="95250" y="502920"/>
                    <a:pt x="151130" y="392430"/>
                  </a:cubicBezTo>
                  <a:cubicBezTo>
                    <a:pt x="163830" y="368300"/>
                    <a:pt x="184150" y="346710"/>
                    <a:pt x="203200" y="327660"/>
                  </a:cubicBezTo>
                  <a:cubicBezTo>
                    <a:pt x="209550" y="321310"/>
                    <a:pt x="224790" y="325120"/>
                    <a:pt x="228600" y="325120"/>
                  </a:cubicBezTo>
                  <a:cubicBezTo>
                    <a:pt x="237490" y="308610"/>
                    <a:pt x="242570" y="292100"/>
                    <a:pt x="252730" y="284480"/>
                  </a:cubicBezTo>
                  <a:cubicBezTo>
                    <a:pt x="307340" y="242570"/>
                    <a:pt x="364490" y="212090"/>
                    <a:pt x="435610" y="204470"/>
                  </a:cubicBezTo>
                  <a:cubicBezTo>
                    <a:pt x="488950" y="198120"/>
                    <a:pt x="541020" y="175260"/>
                    <a:pt x="594360" y="162560"/>
                  </a:cubicBezTo>
                  <a:cubicBezTo>
                    <a:pt x="659130" y="147320"/>
                    <a:pt x="723900" y="129540"/>
                    <a:pt x="791210" y="120650"/>
                  </a:cubicBezTo>
                  <a:cubicBezTo>
                    <a:pt x="852170" y="113030"/>
                    <a:pt x="910590" y="96520"/>
                    <a:pt x="972820" y="91440"/>
                  </a:cubicBezTo>
                  <a:cubicBezTo>
                    <a:pt x="1036320" y="86360"/>
                    <a:pt x="1099820" y="71120"/>
                    <a:pt x="1164590" y="66040"/>
                  </a:cubicBezTo>
                  <a:cubicBezTo>
                    <a:pt x="1339850" y="53340"/>
                    <a:pt x="1516380" y="44450"/>
                    <a:pt x="1691640" y="34290"/>
                  </a:cubicBezTo>
                  <a:cubicBezTo>
                    <a:pt x="1734820" y="31750"/>
                    <a:pt x="1778000" y="34290"/>
                    <a:pt x="1821180" y="35560"/>
                  </a:cubicBezTo>
                  <a:cubicBezTo>
                    <a:pt x="1842770" y="36830"/>
                    <a:pt x="1864360" y="41910"/>
                    <a:pt x="1887220" y="44450"/>
                  </a:cubicBezTo>
                  <a:cubicBezTo>
                    <a:pt x="1897380" y="45720"/>
                    <a:pt x="1907540" y="41910"/>
                    <a:pt x="1917700" y="41910"/>
                  </a:cubicBezTo>
                  <a:cubicBezTo>
                    <a:pt x="1948180" y="41910"/>
                    <a:pt x="1979930" y="41910"/>
                    <a:pt x="2010410" y="40640"/>
                  </a:cubicBezTo>
                  <a:cubicBezTo>
                    <a:pt x="2068830" y="38100"/>
                    <a:pt x="2128520" y="31750"/>
                    <a:pt x="2186940" y="31750"/>
                  </a:cubicBezTo>
                  <a:cubicBezTo>
                    <a:pt x="2244090" y="31750"/>
                    <a:pt x="2301240" y="35560"/>
                    <a:pt x="2358390" y="38100"/>
                  </a:cubicBezTo>
                  <a:lnTo>
                    <a:pt x="2404110" y="38100"/>
                  </a:lnTo>
                  <a:cubicBezTo>
                    <a:pt x="2473960" y="35560"/>
                    <a:pt x="2542540" y="35560"/>
                    <a:pt x="2612390" y="31750"/>
                  </a:cubicBezTo>
                  <a:cubicBezTo>
                    <a:pt x="2679700" y="27940"/>
                    <a:pt x="2745740" y="19050"/>
                    <a:pt x="2813050" y="15240"/>
                  </a:cubicBezTo>
                  <a:cubicBezTo>
                    <a:pt x="2844800" y="12700"/>
                    <a:pt x="2877820" y="12700"/>
                    <a:pt x="2909570" y="19050"/>
                  </a:cubicBezTo>
                  <a:cubicBezTo>
                    <a:pt x="2957830" y="27940"/>
                    <a:pt x="3003550" y="33020"/>
                    <a:pt x="3051810" y="19050"/>
                  </a:cubicBezTo>
                  <a:cubicBezTo>
                    <a:pt x="3069590" y="13970"/>
                    <a:pt x="3092450" y="22860"/>
                    <a:pt x="3112770" y="25400"/>
                  </a:cubicBezTo>
                  <a:cubicBezTo>
                    <a:pt x="3121660" y="26670"/>
                    <a:pt x="3131820" y="29210"/>
                    <a:pt x="3136900" y="25400"/>
                  </a:cubicBezTo>
                  <a:cubicBezTo>
                    <a:pt x="3171190" y="0"/>
                    <a:pt x="3202940" y="6350"/>
                    <a:pt x="3235960" y="27940"/>
                  </a:cubicBezTo>
                  <a:cubicBezTo>
                    <a:pt x="3239770" y="30480"/>
                    <a:pt x="3249930" y="24130"/>
                    <a:pt x="3257550" y="24130"/>
                  </a:cubicBezTo>
                  <a:cubicBezTo>
                    <a:pt x="3288030" y="24130"/>
                    <a:pt x="3318510" y="24130"/>
                    <a:pt x="3350260" y="25400"/>
                  </a:cubicBezTo>
                  <a:cubicBezTo>
                    <a:pt x="3373120" y="26670"/>
                    <a:pt x="3394710" y="34290"/>
                    <a:pt x="3417570" y="36830"/>
                  </a:cubicBezTo>
                  <a:cubicBezTo>
                    <a:pt x="3467100" y="43180"/>
                    <a:pt x="3517900" y="53340"/>
                    <a:pt x="3568700" y="53340"/>
                  </a:cubicBezTo>
                  <a:cubicBezTo>
                    <a:pt x="3663950" y="54610"/>
                    <a:pt x="3759200" y="58420"/>
                    <a:pt x="3853180" y="78740"/>
                  </a:cubicBezTo>
                  <a:cubicBezTo>
                    <a:pt x="3940809" y="97790"/>
                    <a:pt x="4030980" y="97790"/>
                    <a:pt x="4119880" y="113030"/>
                  </a:cubicBezTo>
                  <a:cubicBezTo>
                    <a:pt x="4173220" y="121920"/>
                    <a:pt x="4227830" y="138430"/>
                    <a:pt x="4273550" y="165100"/>
                  </a:cubicBezTo>
                  <a:cubicBezTo>
                    <a:pt x="4323080" y="193040"/>
                    <a:pt x="4361180" y="238760"/>
                    <a:pt x="4405630" y="276860"/>
                  </a:cubicBezTo>
                  <a:cubicBezTo>
                    <a:pt x="4422139" y="290830"/>
                    <a:pt x="4446270" y="300990"/>
                    <a:pt x="4457700" y="318770"/>
                  </a:cubicBezTo>
                  <a:cubicBezTo>
                    <a:pt x="4490720" y="367030"/>
                    <a:pt x="4519930" y="417830"/>
                    <a:pt x="4549140" y="468630"/>
                  </a:cubicBezTo>
                  <a:cubicBezTo>
                    <a:pt x="4570730" y="505460"/>
                    <a:pt x="4592320" y="543560"/>
                    <a:pt x="4608830" y="581660"/>
                  </a:cubicBezTo>
                  <a:cubicBezTo>
                    <a:pt x="4626610" y="626110"/>
                    <a:pt x="4640580" y="671830"/>
                    <a:pt x="4654550" y="718820"/>
                  </a:cubicBezTo>
                  <a:cubicBezTo>
                    <a:pt x="4676140" y="792480"/>
                    <a:pt x="4701540" y="866140"/>
                    <a:pt x="4715510" y="942340"/>
                  </a:cubicBezTo>
                  <a:cubicBezTo>
                    <a:pt x="4735830" y="1049020"/>
                    <a:pt x="4745990" y="1158240"/>
                    <a:pt x="4761230" y="1266190"/>
                  </a:cubicBezTo>
                  <a:cubicBezTo>
                    <a:pt x="4766310" y="1301750"/>
                    <a:pt x="4772660" y="1337310"/>
                    <a:pt x="4775200" y="1372870"/>
                  </a:cubicBezTo>
                  <a:cubicBezTo>
                    <a:pt x="4782820" y="1474470"/>
                    <a:pt x="4787900" y="1574800"/>
                    <a:pt x="4794250" y="1676400"/>
                  </a:cubicBezTo>
                  <a:cubicBezTo>
                    <a:pt x="4803140" y="1802130"/>
                    <a:pt x="4815840" y="1926590"/>
                    <a:pt x="4822190" y="2052320"/>
                  </a:cubicBezTo>
                  <a:cubicBezTo>
                    <a:pt x="4828540" y="2172970"/>
                    <a:pt x="4833620" y="2294890"/>
                    <a:pt x="4831080" y="2416810"/>
                  </a:cubicBezTo>
                  <a:cubicBezTo>
                    <a:pt x="4827270" y="2620010"/>
                    <a:pt x="4817110" y="2821940"/>
                    <a:pt x="4806950" y="3025140"/>
                  </a:cubicBezTo>
                  <a:cubicBezTo>
                    <a:pt x="4800600" y="3150870"/>
                    <a:pt x="4791710" y="3275330"/>
                    <a:pt x="4779010" y="3399790"/>
                  </a:cubicBezTo>
                  <a:cubicBezTo>
                    <a:pt x="4766310" y="3524250"/>
                    <a:pt x="4747260" y="3647440"/>
                    <a:pt x="4733290" y="3771900"/>
                  </a:cubicBezTo>
                  <a:cubicBezTo>
                    <a:pt x="4723130" y="3858260"/>
                    <a:pt x="4720590" y="3944620"/>
                    <a:pt x="4709160" y="4029710"/>
                  </a:cubicBezTo>
                  <a:cubicBezTo>
                    <a:pt x="4699000" y="4107180"/>
                    <a:pt x="4660900" y="4175760"/>
                    <a:pt x="4610100" y="4232910"/>
                  </a:cubicBezTo>
                  <a:cubicBezTo>
                    <a:pt x="4568191" y="4281170"/>
                    <a:pt x="4535170" y="4335780"/>
                    <a:pt x="4491991" y="4382770"/>
                  </a:cubicBezTo>
                  <a:cubicBezTo>
                    <a:pt x="4453891" y="4424679"/>
                    <a:pt x="4411981" y="4466590"/>
                    <a:pt x="4345941" y="4467860"/>
                  </a:cubicBezTo>
                  <a:cubicBezTo>
                    <a:pt x="4330700" y="4467860"/>
                    <a:pt x="4316731" y="4483100"/>
                    <a:pt x="4301491" y="4490720"/>
                  </a:cubicBezTo>
                  <a:cubicBezTo>
                    <a:pt x="4236720" y="4518660"/>
                    <a:pt x="4169411" y="4542790"/>
                    <a:pt x="4105911" y="4573270"/>
                  </a:cubicBezTo>
                  <a:cubicBezTo>
                    <a:pt x="3989070" y="4629150"/>
                    <a:pt x="3863341" y="4638040"/>
                    <a:pt x="3737611" y="4643120"/>
                  </a:cubicBezTo>
                  <a:cubicBezTo>
                    <a:pt x="3689351" y="4645660"/>
                    <a:pt x="3639820" y="4641850"/>
                    <a:pt x="3591561" y="4645660"/>
                  </a:cubicBezTo>
                  <a:cubicBezTo>
                    <a:pt x="3567431" y="4646930"/>
                    <a:pt x="3544570" y="4658360"/>
                    <a:pt x="3521711" y="4663440"/>
                  </a:cubicBezTo>
                  <a:cubicBezTo>
                    <a:pt x="3511551" y="4665980"/>
                    <a:pt x="3501391" y="4664710"/>
                    <a:pt x="3489961" y="4665980"/>
                  </a:cubicBezTo>
                  <a:cubicBezTo>
                    <a:pt x="3474720" y="4667250"/>
                    <a:pt x="3459481" y="4671060"/>
                    <a:pt x="3444241" y="4669790"/>
                  </a:cubicBezTo>
                  <a:cubicBezTo>
                    <a:pt x="3429000" y="4667250"/>
                    <a:pt x="3418841" y="4662170"/>
                    <a:pt x="3416300" y="466217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2" name="Freeform 12"/>
          <p:cNvSpPr/>
          <p:nvPr>
            <p:custDataLst>
              <p:tags r:id="rId17"/>
            </p:custDataLst>
          </p:nvPr>
        </p:nvSpPr>
        <p:spPr>
          <a:xfrm rot="19967728">
            <a:off x="785403" y="3346579"/>
            <a:ext cx="2279202" cy="729344"/>
          </a:xfrm>
          <a:custGeom>
            <a:avLst/>
            <a:gdLst/>
            <a:ahLst/>
            <a:cxnLst/>
            <a:rect l="l" t="t" r="r" b="b"/>
            <a:pathLst>
              <a:path w="2279202" h="729344">
                <a:moveTo>
                  <a:pt x="0" y="0"/>
                </a:moveTo>
                <a:lnTo>
                  <a:pt x="2279201" y="0"/>
                </a:lnTo>
                <a:lnTo>
                  <a:pt x="2279201" y="729345"/>
                </a:lnTo>
                <a:lnTo>
                  <a:pt x="0" y="729345"/>
                </a:lnTo>
                <a:lnTo>
                  <a:pt x="0" y="0"/>
                </a:lnTo>
                <a:close/>
              </a:path>
            </a:pathLst>
          </a:custGeom>
          <a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8"/>
          <p:cNvSpPr/>
          <p:nvPr>
            <p:custDataLst>
              <p:tags r:id="rId1"/>
            </p:custDataLst>
          </p:nvPr>
        </p:nvSpPr>
        <p:spPr>
          <a:xfrm>
            <a:off x="1272267" y="342899"/>
            <a:ext cx="16167022" cy="1592649"/>
          </a:xfrm>
          <a:custGeom>
            <a:avLst/>
            <a:gdLst/>
            <a:ahLst/>
            <a:cxnLst/>
            <a:rect l="l" t="t" r="r" b="b"/>
            <a:pathLst>
              <a:path w="1960282" h="1089159">
                <a:moveTo>
                  <a:pt x="0" y="0"/>
                </a:moveTo>
                <a:lnTo>
                  <a:pt x="1960282" y="0"/>
                </a:lnTo>
                <a:lnTo>
                  <a:pt x="1960282" y="1089159"/>
                </a:lnTo>
                <a:lnTo>
                  <a:pt x="0" y="108915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4" name="TextBox 4"/>
          <p:cNvSpPr txBox="1"/>
          <p:nvPr>
            <p:custDataLst>
              <p:tags r:id="rId4"/>
            </p:custDataLst>
          </p:nvPr>
        </p:nvSpPr>
        <p:spPr>
          <a:xfrm>
            <a:off x="1200785" y="565785"/>
            <a:ext cx="15984855" cy="2232025"/>
          </a:xfrm>
          <a:prstGeom prst="rect">
            <a:avLst/>
          </a:prstGeom>
        </p:spPr>
        <p:txBody>
          <a:bodyPr lIns="0" tIns="0" rIns="0" bIns="0" rtlCol="0" anchor="t">
            <a:noAutofit/>
          </a:bodyPr>
          <a:lstStyle/>
          <a:p>
            <a:pPr algn="ctr"/>
            <a:r>
              <a:rPr lang="ru-RU" sz="4000" dirty="0">
                <a:solidFill>
                  <a:schemeClr val="accent1">
                    <a:lumMod val="75000"/>
                  </a:schemeClr>
                </a:solidFill>
                <a:latin typeface="Repo Ultra-Bold" panose="02000503040000020004"/>
                <a:ea typeface="Repo Ultra-Bold" panose="02000503040000020004"/>
                <a:cs typeface="Repo Ultra-Bold" panose="02000503040000020004"/>
                <a:sym typeface="Repo Ultra-Bold" panose="02000503040000020004"/>
              </a:rPr>
              <a:t>День «Открытых дверей»: открытое занятие математического кружка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  <a:p>
            <a:pPr algn="ctr"/>
            <a:endParaRPr lang="en-US" sz="4000" dirty="0">
              <a:solidFill>
                <a:schemeClr val="accent1">
                  <a:lumMod val="75000"/>
                </a:schemeClr>
              </a:solidFill>
              <a:latin typeface="Repo Ultra-Bold" panose="02000503040000020004"/>
              <a:ea typeface="Repo Ultra-Bold" panose="02000503040000020004"/>
              <a:cs typeface="Repo Ultra-Bold" panose="02000503040000020004"/>
              <a:sym typeface="Repo Ultra-Bold" panose="02000503040000020004"/>
            </a:endParaRPr>
          </a:p>
        </p:txBody>
      </p:sp>
      <p:sp>
        <p:nvSpPr>
          <p:cNvPr id="16" name="AutoShape 6"/>
          <p:cNvSpPr>
            <a:spLocks noChangeAspect="1" noChangeArrowheads="1"/>
          </p:cNvSpPr>
          <p:nvPr>
            <p:custDataLst>
              <p:tags r:id="rId5"/>
            </p:custDataLst>
          </p:nvPr>
        </p:nvSpPr>
        <p:spPr bwMode="auto">
          <a:xfrm>
            <a:off x="8991600" y="49911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20" name="AutoShape 10"/>
          <p:cNvSpPr>
            <a:spLocks noChangeAspect="1" noChangeArrowheads="1"/>
          </p:cNvSpPr>
          <p:nvPr>
            <p:custDataLst>
              <p:tags r:id="rId6"/>
            </p:custDataLst>
          </p:nvPr>
        </p:nvSpPr>
        <p:spPr bwMode="auto">
          <a:xfrm>
            <a:off x="9144000" y="51435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7" name="AutoShape 4"/>
          <p:cNvSpPr>
            <a:spLocks noChangeAspect="1" noChangeArrowheads="1"/>
          </p:cNvSpPr>
          <p:nvPr>
            <p:custDataLst>
              <p:tags r:id="rId7"/>
            </p:custDataLst>
          </p:nvPr>
        </p:nvSpPr>
        <p:spPr bwMode="auto">
          <a:xfrm>
            <a:off x="9296400" y="52959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ru-RU"/>
          </a:p>
        </p:txBody>
      </p:sp>
      <p:sp>
        <p:nvSpPr>
          <p:cNvPr id="10" name="Freeform 15"/>
          <p:cNvSpPr/>
          <p:nvPr>
            <p:custDataLst>
              <p:tags r:id="rId8"/>
            </p:custDataLst>
          </p:nvPr>
        </p:nvSpPr>
        <p:spPr>
          <a:xfrm rot="2400807">
            <a:off x="15731531" y="212120"/>
            <a:ext cx="824273" cy="1829069"/>
          </a:xfrm>
          <a:custGeom>
            <a:avLst/>
            <a:gdLst/>
            <a:ahLst/>
            <a:cxnLst/>
            <a:rect l="l" t="t" r="r" b="b"/>
            <a:pathLst>
              <a:path w="1153704" h="2129319">
                <a:moveTo>
                  <a:pt x="0" y="0"/>
                </a:moveTo>
                <a:lnTo>
                  <a:pt x="1153704" y="0"/>
                </a:lnTo>
                <a:lnTo>
                  <a:pt x="1153704" y="2129319"/>
                </a:lnTo>
                <a:lnTo>
                  <a:pt x="0" y="212931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2265" y="3220085"/>
            <a:ext cx="5297170" cy="650113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76950" y="3197860"/>
            <a:ext cx="5962650" cy="653288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477115" y="3155950"/>
            <a:ext cx="5349875" cy="657479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>
            <p:custDataLst>
              <p:tags r:id="rId1"/>
            </p:custDataLst>
          </p:nvPr>
        </p:nvGrpSpPr>
        <p:grpSpPr>
          <a:xfrm>
            <a:off x="-157496" y="-48469"/>
            <a:ext cx="18602992" cy="10383939"/>
            <a:chOff x="0" y="0"/>
            <a:chExt cx="1149350" cy="1149350"/>
          </a:xfrm>
        </p:grpSpPr>
        <p:sp>
          <p:nvSpPr>
            <p:cNvPr id="3" name="Freeform 3"/>
            <p:cNvSpPr/>
            <p:nvPr>
              <p:custDataLst>
                <p:tags r:id="rId2"/>
              </p:custDataLst>
            </p:nvPr>
          </p:nvSpPr>
          <p:spPr>
            <a:xfrm>
              <a:off x="0" y="0"/>
              <a:ext cx="13189097" cy="7361975"/>
            </a:xfrm>
            <a:custGeom>
              <a:avLst/>
              <a:gdLst/>
              <a:ahLst/>
              <a:cxnLst/>
              <a:rect l="l" t="t" r="r" b="b"/>
              <a:pathLst>
                <a:path w="13189097" h="7361975">
                  <a:moveTo>
                    <a:pt x="13189097" y="81348"/>
                  </a:moveTo>
                  <a:lnTo>
                    <a:pt x="13189097" y="0"/>
                  </a:lnTo>
                  <a:lnTo>
                    <a:pt x="72868" y="0"/>
                  </a:lnTo>
                  <a:lnTo>
                    <a:pt x="72868" y="40674"/>
                  </a:lnTo>
                  <a:lnTo>
                    <a:pt x="0" y="40674"/>
                  </a:lnTo>
                  <a:lnTo>
                    <a:pt x="0" y="7361975"/>
                  </a:lnTo>
                  <a:lnTo>
                    <a:pt x="145736" y="7361975"/>
                  </a:lnTo>
                  <a:lnTo>
                    <a:pt x="145736" y="5938389"/>
                  </a:lnTo>
                  <a:lnTo>
                    <a:pt x="2623246" y="5938389"/>
                  </a:lnTo>
                  <a:lnTo>
                    <a:pt x="2623246" y="7361975"/>
                  </a:lnTo>
                  <a:lnTo>
                    <a:pt x="2768982" y="7361975"/>
                  </a:lnTo>
                  <a:lnTo>
                    <a:pt x="2768982" y="5938389"/>
                  </a:lnTo>
                  <a:lnTo>
                    <a:pt x="5246492" y="5938389"/>
                  </a:lnTo>
                  <a:lnTo>
                    <a:pt x="5246492" y="7361975"/>
                  </a:lnTo>
                  <a:lnTo>
                    <a:pt x="5392227" y="7361975"/>
                  </a:lnTo>
                  <a:lnTo>
                    <a:pt x="5392227" y="5938389"/>
                  </a:lnTo>
                  <a:lnTo>
                    <a:pt x="7869737" y="5938389"/>
                  </a:lnTo>
                  <a:lnTo>
                    <a:pt x="7869737" y="7361975"/>
                  </a:lnTo>
                  <a:lnTo>
                    <a:pt x="8015474" y="7361975"/>
                  </a:lnTo>
                  <a:lnTo>
                    <a:pt x="8015474" y="5938389"/>
                  </a:lnTo>
                  <a:lnTo>
                    <a:pt x="10492984" y="5938389"/>
                  </a:lnTo>
                  <a:lnTo>
                    <a:pt x="10492984" y="7361975"/>
                  </a:lnTo>
                  <a:lnTo>
                    <a:pt x="10638719" y="7361975"/>
                  </a:lnTo>
                  <a:lnTo>
                    <a:pt x="10638719" y="5938389"/>
                  </a:lnTo>
                  <a:lnTo>
                    <a:pt x="13189097" y="5938389"/>
                  </a:lnTo>
                  <a:lnTo>
                    <a:pt x="13189097" y="5857041"/>
                  </a:lnTo>
                  <a:lnTo>
                    <a:pt x="10638719" y="5857041"/>
                  </a:lnTo>
                  <a:lnTo>
                    <a:pt x="10638719" y="4474129"/>
                  </a:lnTo>
                  <a:lnTo>
                    <a:pt x="13189097" y="4474129"/>
                  </a:lnTo>
                  <a:lnTo>
                    <a:pt x="13189097" y="4392781"/>
                  </a:lnTo>
                  <a:lnTo>
                    <a:pt x="10638719" y="4392781"/>
                  </a:lnTo>
                  <a:lnTo>
                    <a:pt x="10638719" y="3009869"/>
                  </a:lnTo>
                  <a:lnTo>
                    <a:pt x="13189097" y="3009869"/>
                  </a:lnTo>
                  <a:lnTo>
                    <a:pt x="13189097" y="2928521"/>
                  </a:lnTo>
                  <a:lnTo>
                    <a:pt x="10638719" y="2928521"/>
                  </a:lnTo>
                  <a:lnTo>
                    <a:pt x="10638719" y="1545608"/>
                  </a:lnTo>
                  <a:lnTo>
                    <a:pt x="13189097" y="1545608"/>
                  </a:lnTo>
                  <a:lnTo>
                    <a:pt x="13189097" y="1464260"/>
                  </a:lnTo>
                  <a:lnTo>
                    <a:pt x="10638719" y="1464260"/>
                  </a:lnTo>
                  <a:lnTo>
                    <a:pt x="10638719" y="81348"/>
                  </a:lnTo>
                  <a:lnTo>
                    <a:pt x="13189097" y="81348"/>
                  </a:lnTo>
                  <a:close/>
                  <a:moveTo>
                    <a:pt x="2768982" y="1464260"/>
                  </a:moveTo>
                  <a:lnTo>
                    <a:pt x="2768982" y="81348"/>
                  </a:lnTo>
                  <a:lnTo>
                    <a:pt x="5246492" y="81348"/>
                  </a:lnTo>
                  <a:lnTo>
                    <a:pt x="5246492" y="1464260"/>
                  </a:lnTo>
                  <a:lnTo>
                    <a:pt x="2768982" y="1464260"/>
                  </a:lnTo>
                  <a:close/>
                  <a:moveTo>
                    <a:pt x="5246492" y="1545608"/>
                  </a:moveTo>
                  <a:lnTo>
                    <a:pt x="5246492" y="2928521"/>
                  </a:lnTo>
                  <a:lnTo>
                    <a:pt x="2768982" y="2928521"/>
                  </a:lnTo>
                  <a:lnTo>
                    <a:pt x="2768982" y="1545608"/>
                  </a:lnTo>
                  <a:lnTo>
                    <a:pt x="5246492" y="1545608"/>
                  </a:lnTo>
                  <a:close/>
                  <a:moveTo>
                    <a:pt x="2623246" y="1464260"/>
                  </a:moveTo>
                  <a:lnTo>
                    <a:pt x="145736" y="1464260"/>
                  </a:lnTo>
                  <a:lnTo>
                    <a:pt x="145736" y="81348"/>
                  </a:lnTo>
                  <a:lnTo>
                    <a:pt x="2623246" y="81348"/>
                  </a:lnTo>
                  <a:lnTo>
                    <a:pt x="2623246" y="1464260"/>
                  </a:lnTo>
                  <a:close/>
                  <a:moveTo>
                    <a:pt x="2623246" y="1545608"/>
                  </a:moveTo>
                  <a:lnTo>
                    <a:pt x="2623246" y="2928521"/>
                  </a:lnTo>
                  <a:lnTo>
                    <a:pt x="145736" y="2928521"/>
                  </a:lnTo>
                  <a:lnTo>
                    <a:pt x="145736" y="1545608"/>
                  </a:lnTo>
                  <a:lnTo>
                    <a:pt x="2623246" y="1545608"/>
                  </a:lnTo>
                  <a:close/>
                  <a:moveTo>
                    <a:pt x="2623246" y="3009869"/>
                  </a:moveTo>
                  <a:lnTo>
                    <a:pt x="2623246" y="4392781"/>
                  </a:lnTo>
                  <a:lnTo>
                    <a:pt x="145736" y="4392781"/>
                  </a:lnTo>
                  <a:lnTo>
                    <a:pt x="145736" y="3009869"/>
                  </a:lnTo>
                  <a:lnTo>
                    <a:pt x="2623246" y="3009869"/>
                  </a:lnTo>
                  <a:close/>
                  <a:moveTo>
                    <a:pt x="2768982" y="3009869"/>
                  </a:moveTo>
                  <a:lnTo>
                    <a:pt x="5246492" y="3009869"/>
                  </a:lnTo>
                  <a:lnTo>
                    <a:pt x="5246492" y="4392781"/>
                  </a:lnTo>
                  <a:lnTo>
                    <a:pt x="2768982" y="4392781"/>
                  </a:lnTo>
                  <a:lnTo>
                    <a:pt x="2768982" y="3009869"/>
                  </a:lnTo>
                  <a:close/>
                  <a:moveTo>
                    <a:pt x="5392227" y="3009869"/>
                  </a:moveTo>
                  <a:lnTo>
                    <a:pt x="7869737" y="3009869"/>
                  </a:lnTo>
                  <a:lnTo>
                    <a:pt x="7869737" y="4392781"/>
                  </a:lnTo>
                  <a:lnTo>
                    <a:pt x="5392227" y="4392781"/>
                  </a:lnTo>
                  <a:lnTo>
                    <a:pt x="5392227" y="3009869"/>
                  </a:lnTo>
                  <a:close/>
                  <a:moveTo>
                    <a:pt x="5392227" y="2928521"/>
                  </a:moveTo>
                  <a:lnTo>
                    <a:pt x="5392227" y="1545608"/>
                  </a:lnTo>
                  <a:lnTo>
                    <a:pt x="7869737" y="1545608"/>
                  </a:lnTo>
                  <a:lnTo>
                    <a:pt x="7869737" y="2928521"/>
                  </a:lnTo>
                  <a:lnTo>
                    <a:pt x="5392227" y="2928521"/>
                  </a:lnTo>
                  <a:close/>
                  <a:moveTo>
                    <a:pt x="5392227" y="1464260"/>
                  </a:moveTo>
                  <a:lnTo>
                    <a:pt x="5392227" y="81348"/>
                  </a:lnTo>
                  <a:lnTo>
                    <a:pt x="7869737" y="81348"/>
                  </a:lnTo>
                  <a:lnTo>
                    <a:pt x="7869737" y="1464260"/>
                  </a:lnTo>
                  <a:lnTo>
                    <a:pt x="5392227" y="1464260"/>
                  </a:lnTo>
                  <a:close/>
                  <a:moveTo>
                    <a:pt x="145736" y="5857041"/>
                  </a:moveTo>
                  <a:lnTo>
                    <a:pt x="145736" y="4474129"/>
                  </a:lnTo>
                  <a:lnTo>
                    <a:pt x="2623246" y="4474129"/>
                  </a:lnTo>
                  <a:lnTo>
                    <a:pt x="2623246" y="5857041"/>
                  </a:lnTo>
                  <a:lnTo>
                    <a:pt x="145736" y="5857041"/>
                  </a:lnTo>
                  <a:close/>
                  <a:moveTo>
                    <a:pt x="2768982" y="5857041"/>
                  </a:moveTo>
                  <a:lnTo>
                    <a:pt x="2768982" y="4474129"/>
                  </a:lnTo>
                  <a:lnTo>
                    <a:pt x="5246492" y="4474129"/>
                  </a:lnTo>
                  <a:lnTo>
                    <a:pt x="5246492" y="5857041"/>
                  </a:lnTo>
                  <a:lnTo>
                    <a:pt x="2768982" y="5857041"/>
                  </a:lnTo>
                  <a:close/>
                  <a:moveTo>
                    <a:pt x="5392227" y="5857041"/>
                  </a:moveTo>
                  <a:lnTo>
                    <a:pt x="5392227" y="4474129"/>
                  </a:lnTo>
                  <a:lnTo>
                    <a:pt x="7869737" y="4474129"/>
                  </a:lnTo>
                  <a:lnTo>
                    <a:pt x="7869737" y="5857041"/>
                  </a:lnTo>
                  <a:lnTo>
                    <a:pt x="5392227" y="5857041"/>
                  </a:lnTo>
                  <a:close/>
                  <a:moveTo>
                    <a:pt x="10492984" y="5857041"/>
                  </a:moveTo>
                  <a:lnTo>
                    <a:pt x="8015474" y="5857041"/>
                  </a:lnTo>
                  <a:lnTo>
                    <a:pt x="8015474" y="4474129"/>
                  </a:lnTo>
                  <a:lnTo>
                    <a:pt x="10492984" y="4474129"/>
                  </a:lnTo>
                  <a:lnTo>
                    <a:pt x="10492984" y="5857041"/>
                  </a:lnTo>
                  <a:close/>
                  <a:moveTo>
                    <a:pt x="10492984" y="4392781"/>
                  </a:moveTo>
                  <a:lnTo>
                    <a:pt x="8015474" y="4392781"/>
                  </a:lnTo>
                  <a:lnTo>
                    <a:pt x="8015474" y="3009869"/>
                  </a:lnTo>
                  <a:lnTo>
                    <a:pt x="10492984" y="3009869"/>
                  </a:lnTo>
                  <a:lnTo>
                    <a:pt x="10492984" y="4392781"/>
                  </a:lnTo>
                  <a:close/>
                  <a:moveTo>
                    <a:pt x="10492984" y="2928521"/>
                  </a:moveTo>
                  <a:lnTo>
                    <a:pt x="8015474" y="2928521"/>
                  </a:lnTo>
                  <a:lnTo>
                    <a:pt x="8015474" y="1545608"/>
                  </a:lnTo>
                  <a:lnTo>
                    <a:pt x="10492984" y="1545608"/>
                  </a:lnTo>
                  <a:lnTo>
                    <a:pt x="10492984" y="2928521"/>
                  </a:lnTo>
                  <a:close/>
                  <a:moveTo>
                    <a:pt x="10492984" y="1464260"/>
                  </a:moveTo>
                  <a:lnTo>
                    <a:pt x="8015474" y="1464260"/>
                  </a:lnTo>
                  <a:lnTo>
                    <a:pt x="8015474" y="81348"/>
                  </a:lnTo>
                  <a:lnTo>
                    <a:pt x="10492984" y="81348"/>
                  </a:lnTo>
                  <a:lnTo>
                    <a:pt x="10492984" y="1464260"/>
                  </a:lnTo>
                  <a:close/>
                </a:path>
              </a:pathLst>
            </a:custGeom>
            <a:solidFill>
              <a:srgbClr val="FAC370">
                <a:alpha val="49804"/>
              </a:srgbClr>
            </a:solidFill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Freeform 4"/>
          <p:cNvSpPr/>
          <p:nvPr>
            <p:custDataLst>
              <p:tags r:id="rId3"/>
            </p:custDataLst>
          </p:nvPr>
        </p:nvSpPr>
        <p:spPr>
          <a:xfrm rot="-5400000">
            <a:off x="5636051" y="-1021964"/>
            <a:ext cx="8835212" cy="13249315"/>
          </a:xfrm>
          <a:custGeom>
            <a:avLst/>
            <a:gdLst/>
            <a:ahLst/>
            <a:cxnLst/>
            <a:rect l="l" t="t" r="r" b="b"/>
            <a:pathLst>
              <a:path w="8327816" h="11896880">
                <a:moveTo>
                  <a:pt x="0" y="0"/>
                </a:moveTo>
                <a:lnTo>
                  <a:pt x="8327816" y="0"/>
                </a:lnTo>
                <a:lnTo>
                  <a:pt x="8327816" y="11896880"/>
                </a:lnTo>
                <a:lnTo>
                  <a:pt x="0" y="118968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7" name="TextBox 7"/>
          <p:cNvSpPr txBox="1"/>
          <p:nvPr>
            <p:custDataLst>
              <p:tags r:id="rId6"/>
            </p:custDataLst>
          </p:nvPr>
        </p:nvSpPr>
        <p:spPr>
          <a:xfrm>
            <a:off x="5459875" y="3571114"/>
            <a:ext cx="8492746" cy="16617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7200">
                <a:solidFill>
                  <a:schemeClr val="accent4">
                    <a:lumMod val="75000"/>
                  </a:schemeClr>
                </a:solidFill>
                <a:latin typeface="Repo Ultra-Bold" panose="02000503040000020004"/>
                <a:ea typeface="Repo Ultra-Bold" panose="02000503040000020004"/>
                <a:cs typeface="Times New Roman" panose="02020603050405020304" pitchFamily="18" charset="0"/>
                <a:sym typeface="Repo Ultra-Bold" panose="02000503040000020004"/>
              </a:rPr>
              <a:t>До новых встречь !</a:t>
            </a:r>
            <a:endParaRPr lang="en-US" sz="7200">
              <a:solidFill>
                <a:schemeClr val="accent4">
                  <a:lumMod val="75000"/>
                </a:schemeClr>
              </a:solidFill>
              <a:ea typeface="Repo Ultra-Bold" panose="02000503040000020004"/>
              <a:cs typeface="Times New Roman" panose="02020603050405020304" pitchFamily="18" charset="0"/>
              <a:sym typeface="Repo Ultra-Bold" panose="02000503040000020004"/>
            </a:endParaRPr>
          </a:p>
        </p:txBody>
      </p:sp>
      <p:sp>
        <p:nvSpPr>
          <p:cNvPr id="8" name="Freeform 8"/>
          <p:cNvSpPr/>
          <p:nvPr>
            <p:custDataLst>
              <p:tags r:id="rId7"/>
            </p:custDataLst>
          </p:nvPr>
        </p:nvSpPr>
        <p:spPr>
          <a:xfrm rot="1575018">
            <a:off x="14376719" y="1691279"/>
            <a:ext cx="3729638" cy="1668165"/>
          </a:xfrm>
          <a:custGeom>
            <a:avLst/>
            <a:gdLst/>
            <a:ahLst/>
            <a:cxnLst/>
            <a:rect l="l" t="t" r="r" b="b"/>
            <a:pathLst>
              <a:path w="3729638" h="1668165">
                <a:moveTo>
                  <a:pt x="0" y="0"/>
                </a:moveTo>
                <a:lnTo>
                  <a:pt x="3729638" y="0"/>
                </a:lnTo>
                <a:lnTo>
                  <a:pt x="3729638" y="1668165"/>
                </a:lnTo>
                <a:lnTo>
                  <a:pt x="0" y="166816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9" name="Freeform 9"/>
          <p:cNvSpPr/>
          <p:nvPr>
            <p:custDataLst>
              <p:tags r:id="rId10"/>
            </p:custDataLst>
          </p:nvPr>
        </p:nvSpPr>
        <p:spPr>
          <a:xfrm rot="-719336">
            <a:off x="2101439" y="5255787"/>
            <a:ext cx="2655118" cy="2582706"/>
          </a:xfrm>
          <a:custGeom>
            <a:avLst/>
            <a:gdLst/>
            <a:ahLst/>
            <a:cxnLst/>
            <a:rect l="l" t="t" r="r" b="b"/>
            <a:pathLst>
              <a:path w="2655118" h="2582706">
                <a:moveTo>
                  <a:pt x="0" y="0"/>
                </a:moveTo>
                <a:lnTo>
                  <a:pt x="2655118" y="0"/>
                </a:lnTo>
                <a:lnTo>
                  <a:pt x="2655118" y="2582706"/>
                </a:lnTo>
                <a:lnTo>
                  <a:pt x="0" y="258270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  <p:sp>
        <p:nvSpPr>
          <p:cNvPr id="10" name="Freeform 10"/>
          <p:cNvSpPr/>
          <p:nvPr>
            <p:custDataLst>
              <p:tags r:id="rId13"/>
            </p:custDataLst>
          </p:nvPr>
        </p:nvSpPr>
        <p:spPr>
          <a:xfrm rot="-97042">
            <a:off x="3868162" y="680614"/>
            <a:ext cx="3167384" cy="1059634"/>
          </a:xfrm>
          <a:custGeom>
            <a:avLst/>
            <a:gdLst/>
            <a:ahLst/>
            <a:cxnLst/>
            <a:rect l="l" t="t" r="r" b="b"/>
            <a:pathLst>
              <a:path w="3167384" h="1059634">
                <a:moveTo>
                  <a:pt x="0" y="0"/>
                </a:moveTo>
                <a:lnTo>
                  <a:pt x="3167384" y="0"/>
                </a:lnTo>
                <a:lnTo>
                  <a:pt x="3167384" y="1059634"/>
                </a:lnTo>
                <a:lnTo>
                  <a:pt x="0" y="105963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</p:sld>
</file>

<file path=ppt/tags/tag1.xml><?xml version="1.0" encoding="utf-8"?>
<p:tagLst xmlns:p="http://schemas.openxmlformats.org/presentationml/2006/main">
  <p:tag name="AS_UNIQUEID" val="19"/>
</p:tagLst>
</file>

<file path=ppt/tags/tag2.xml><?xml version="1.0" encoding="utf-8"?>
<p:tagLst xmlns:p="http://schemas.openxmlformats.org/presentationml/2006/main">
  <p:tag name="AS_UNIQUEID" val="20"/>
</p:tagLst>
</file>

<file path=ppt/tags/tag3.xml><?xml version="1.0" encoding="utf-8"?>
<p:tagLst xmlns:p="http://schemas.openxmlformats.org/presentationml/2006/main">
  <p:tag name="AS_UNIQUEID" val="21"/>
</p:tagLst>
</file>

<file path=ppt/tags/tag4.xml><?xml version="1.0" encoding="utf-8"?>
<p:tagLst xmlns:p="http://schemas.openxmlformats.org/presentationml/2006/main">
  <p:tag name="AS_UNIQUEID" val="22"/>
</p:tagLst>
</file>

<file path=ppt/tags/tag5.xml><?xml version="1.0" encoding="utf-8"?>
<p:tagLst xmlns:p="http://schemas.openxmlformats.org/presentationml/2006/main">
  <p:tag name="AS_UNIQUEID" val="25"/>
</p:tagLst>
</file>

<file path=ppt/tags/tag6.xml><?xml version="1.0" encoding="utf-8"?>
<p:tagLst xmlns:p="http://schemas.openxmlformats.org/presentationml/2006/main">
  <p:tag name="AS_UNIQUEID" val="8"/>
</p:tagLst>
</file>

<file path=ppt/tags/tag7.xml><?xml version="1.0" encoding="utf-8"?>
<p:tagLst xmlns:p="http://schemas.openxmlformats.org/presentationml/2006/main">
  <p:tag name="AS_UNIQUEID" val="9"/>
</p:tagLst>
</file>

<file path=ppt/tags/tag8.xml><?xml version="1.0" encoding="utf-8"?>
<p:tagLst xmlns:p="http://schemas.openxmlformats.org/presentationml/2006/main">
  <p:tag name="AS_UNIQUEID" val="10"/>
</p:tagLst>
</file>

<file path=ppt/tags/tag9.xml><?xml version="1.0" encoding="utf-8"?>
<p:tagLst xmlns:p="http://schemas.openxmlformats.org/presentationml/2006/main">
  <p:tag name="AS_UNIQUEID" val="11"/>
</p:tagLst>
</file>

<file path=ppt/tags/tag10.xml><?xml version="1.0" encoding="utf-8"?>
<p:tagLst xmlns:p="http://schemas.openxmlformats.org/presentationml/2006/main">
  <p:tag name="AS_UNIQUEID" val="12"/>
</p:tagLst>
</file>

<file path=ppt/tags/tag11.xml><?xml version="1.0" encoding="utf-8"?>
<p:tagLst xmlns:p="http://schemas.openxmlformats.org/presentationml/2006/main">
  <p:tag name="AS_UNIQUEID" val="13"/>
</p:tagLst>
</file>

<file path=ppt/tags/tag12.xml><?xml version="1.0" encoding="utf-8"?>
<p:tagLst xmlns:p="http://schemas.openxmlformats.org/presentationml/2006/main">
  <p:tag name="AS_UNIQUEID" val="14"/>
</p:tagLst>
</file>

<file path=ppt/tags/tag13.xml><?xml version="1.0" encoding="utf-8"?>
<p:tagLst xmlns:p="http://schemas.openxmlformats.org/presentationml/2006/main">
  <p:tag name="AS_UNIQUEID" val="15"/>
</p:tagLst>
</file>

<file path=ppt/tags/tag14.xml><?xml version="1.0" encoding="utf-8"?>
<p:tagLst xmlns:p="http://schemas.openxmlformats.org/presentationml/2006/main">
  <p:tag name="AS_UNIQUEID" val="16"/>
</p:tagLst>
</file>

<file path=ppt/tags/tag15.xml><?xml version="1.0" encoding="utf-8"?>
<p:tagLst xmlns:p="http://schemas.openxmlformats.org/presentationml/2006/main">
  <p:tag name="AS_UNIQUEID" val="17"/>
</p:tagLst>
</file>

<file path=ppt/tags/tag16.xml><?xml version="1.0" encoding="utf-8"?>
<p:tagLst xmlns:p="http://schemas.openxmlformats.org/presentationml/2006/main">
  <p:tag name="AS_UNIQUEID" val="48"/>
</p:tagLst>
</file>

<file path=ppt/tags/tag17.xml><?xml version="1.0" encoding="utf-8"?>
<p:tagLst xmlns:p="http://schemas.openxmlformats.org/presentationml/2006/main">
  <p:tag name="AS_UNIQUEID" val="49"/>
</p:tagLst>
</file>

<file path=ppt/tags/tag18.xml><?xml version="1.0" encoding="utf-8"?>
<p:tagLst xmlns:p="http://schemas.openxmlformats.org/presentationml/2006/main">
  <p:tag name="AS_UNIQUEID" val="50"/>
</p:tagLst>
</file>

<file path=ppt/tags/tag19.xml><?xml version="1.0" encoding="utf-8"?>
<p:tagLst xmlns:p="http://schemas.openxmlformats.org/presentationml/2006/main">
  <p:tag name="AS_UNIQUEID" val="51"/>
</p:tagLst>
</file>

<file path=ppt/tags/tag20.xml><?xml version="1.0" encoding="utf-8"?>
<p:tagLst xmlns:p="http://schemas.openxmlformats.org/presentationml/2006/main">
  <p:tag name="AS_UNIQUEID" val="53"/>
</p:tagLst>
</file>

<file path=ppt/tags/tag21.xml><?xml version="1.0" encoding="utf-8"?>
<p:tagLst xmlns:p="http://schemas.openxmlformats.org/presentationml/2006/main">
  <p:tag name="AS_UNIQUEID" val="56"/>
</p:tagLst>
</file>

<file path=ppt/tags/tag22.xml><?xml version="1.0" encoding="utf-8"?>
<p:tagLst xmlns:p="http://schemas.openxmlformats.org/presentationml/2006/main">
  <p:tag name="AS_UNIQUEID" val="103"/>
</p:tagLst>
</file>

<file path=ppt/tags/tag23.xml><?xml version="1.0" encoding="utf-8"?>
<p:tagLst xmlns:p="http://schemas.openxmlformats.org/presentationml/2006/main">
  <p:tag name="AS_UNIQUEID" val="104"/>
</p:tagLst>
</file>

<file path=ppt/tags/tag24.xml><?xml version="1.0" encoding="utf-8"?>
<p:tagLst xmlns:p="http://schemas.openxmlformats.org/presentationml/2006/main">
  <p:tag name="AS_UNIQUEID" val="105"/>
</p:tagLst>
</file>

<file path=ppt/tags/tag25.xml><?xml version="1.0" encoding="utf-8"?>
<p:tagLst xmlns:p="http://schemas.openxmlformats.org/presentationml/2006/main">
  <p:tag name="AS_UNIQUEID" val="106"/>
</p:tagLst>
</file>

<file path=ppt/tags/tag26.xml><?xml version="1.0" encoding="utf-8"?>
<p:tagLst xmlns:p="http://schemas.openxmlformats.org/presentationml/2006/main">
  <p:tag name="AS_UNIQUEID" val="107"/>
</p:tagLst>
</file>

<file path=ppt/tags/tag27.xml><?xml version="1.0" encoding="utf-8"?>
<p:tagLst xmlns:p="http://schemas.openxmlformats.org/presentationml/2006/main">
  <p:tag name="AS_UNIQUEID" val="108"/>
</p:tagLst>
</file>

<file path=ppt/tags/tag28.xml><?xml version="1.0" encoding="utf-8"?>
<p:tagLst xmlns:p="http://schemas.openxmlformats.org/presentationml/2006/main">
  <p:tag name="AS_UNIQUEID" val="109"/>
</p:tagLst>
</file>

<file path=ppt/tags/tag29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595</Words>
  <Application>WPS Presentation</Application>
  <PresentationFormat>Произвольный</PresentationFormat>
  <Paragraphs>31</Paragraphs>
  <Slides>12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25" baseType="lpstr">
      <vt:lpstr>Arial</vt:lpstr>
      <vt:lpstr>SimSun</vt:lpstr>
      <vt:lpstr>Wingdings</vt:lpstr>
      <vt:lpstr>Repo Ultra-Bold</vt:lpstr>
      <vt:lpstr>Yu Gothic UI</vt:lpstr>
      <vt:lpstr>Times New Roman</vt:lpstr>
      <vt:lpstr>Raleway Thin</vt:lpstr>
      <vt:lpstr>Calibri</vt:lpstr>
      <vt:lpstr>Microsoft YaHei</vt:lpstr>
      <vt:lpstr>Arial Unicode MS</vt:lpstr>
      <vt:lpstr>Aptos</vt:lpstr>
      <vt:lpstr>Segoe Print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Разноцветный Пастельный Иллюстрация Нарисованный от руки Обо мне Образование Презентация</dc:title>
  <dc:creator/>
  <cp:lastModifiedBy>User</cp:lastModifiedBy>
  <cp:revision>9</cp:revision>
  <dcterms:created xsi:type="dcterms:W3CDTF">2006-08-16T00:00:00Z</dcterms:created>
  <dcterms:modified xsi:type="dcterms:W3CDTF">2025-10-21T03:35:45Z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EEDAADC08B7D4E80AB91E80C3BDD7796_13</vt:lpwstr>
  </property>
  <property fmtid="{D5CDD505-2E9C-101B-9397-08002B2CF9AE}" pid="3" name="KSOProductBuildVer">
    <vt:lpwstr>1049-12.2.0.23131</vt:lpwstr>
  </property>
</Properties>
</file>